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7"/>
  </p:notesMasterIdLst>
  <p:sldIdLst>
    <p:sldId id="256" r:id="rId2"/>
    <p:sldId id="265" r:id="rId3"/>
    <p:sldId id="258" r:id="rId4"/>
    <p:sldId id="263" r:id="rId5"/>
    <p:sldId id="316" r:id="rId6"/>
    <p:sldId id="317" r:id="rId7"/>
    <p:sldId id="318" r:id="rId8"/>
    <p:sldId id="319" r:id="rId9"/>
    <p:sldId id="320" r:id="rId10"/>
    <p:sldId id="321" r:id="rId11"/>
    <p:sldId id="275" r:id="rId12"/>
    <p:sldId id="286" r:id="rId13"/>
    <p:sldId id="270" r:id="rId14"/>
    <p:sldId id="309" r:id="rId15"/>
    <p:sldId id="315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Fira Sans Condensed Medium" panose="020B0604020202020204" charset="0"/>
      <p:regular r:id="rId22"/>
      <p:bold r:id="rId23"/>
      <p:italic r:id="rId24"/>
      <p:boldItalic r:id="rId25"/>
    </p:embeddedFont>
    <p:embeddedFont>
      <p:font typeface="Lato" panose="020B0604020202020204" charset="0"/>
      <p:regular r:id="rId26"/>
      <p:bold r:id="rId27"/>
      <p:italic r:id="rId28"/>
      <p:boldItalic r:id="rId29"/>
    </p:embeddedFont>
    <p:embeddedFont>
      <p:font typeface="Lato Light" panose="020B0604020202020204" charset="0"/>
      <p:regular r:id="rId30"/>
      <p:bold r:id="rId31"/>
      <p:italic r:id="rId32"/>
      <p:boldItalic r:id="rId33"/>
    </p:embeddedFont>
    <p:embeddedFont>
      <p:font typeface="Livvic" panose="020B0604020202020204" charset="0"/>
      <p:regular r:id="rId34"/>
      <p:bold r:id="rId35"/>
      <p:italic r:id="rId36"/>
      <p:boldItalic r:id="rId37"/>
    </p:embeddedFont>
    <p:embeddedFont>
      <p:font typeface="Livvic Medium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32F012-1CDE-4885-924C-20A522D6517D}" v="159" dt="2021-04-03T19:44:08.909"/>
    <p1510:client id="{0DA9311A-1831-44BB-98B8-A20186ABE91B}" v="172" dt="2021-04-03T20:55:06.340"/>
    <p1510:client id="{47549A32-AD15-4F25-9DBE-7B5D83EAA231}" v="11" dt="2021-04-03T21:06:15.874"/>
    <p1510:client id="{4E14CE87-D0F4-4ECD-9957-B774B7F688C8}" v="430" dt="2021-04-03T21:17:24.139"/>
    <p1510:client id="{5EA77E72-DF68-4E12-ADBE-C2318F2D27C3}" v="216" dt="2021-04-03T20:24:43.187"/>
    <p1510:client id="{92CDEFCA-8221-4D8D-8E1A-C52B2DA9BF70}" v="65" dt="2021-04-04T06:10:41.205"/>
    <p1510:client id="{BC6528C7-ABEF-4482-AAB4-FB3D4DFD8CA2}" v="103" dt="2021-04-03T14:17:25.224"/>
    <p1510:client id="{C6B12C40-68DB-45F1-A612-F490D0275F0F}" v="1" dt="2021-04-02T20:44:29.741"/>
  </p1510:revLst>
</p1510:revInfo>
</file>

<file path=ppt/tableStyles.xml><?xml version="1.0" encoding="utf-8"?>
<a:tblStyleLst xmlns:a="http://schemas.openxmlformats.org/drawingml/2006/main" def="{487EAFB5-3E7B-4938-84AE-07F75F4FC0B1}">
  <a:tblStyle styleId="{487EAFB5-3E7B-4938-84AE-07F75F4FC0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microsoft.com/office/2016/11/relationships/changesInfo" Target="changesInfos/changesInfo1.xml"/><Relationship Id="rId20" Type="http://schemas.openxmlformats.org/officeDocument/2006/relationships/font" Target="fonts/font3.fntdata"/><Relationship Id="rId41" Type="http://schemas.openxmlformats.org/officeDocument/2006/relationships/font" Target="fonts/font2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...... ......." userId="a6a025196abb0c07" providerId="Windows Live" clId="Web-{0DA9311A-1831-44BB-98B8-A20186ABE91B}"/>
    <pc:docChg chg="addSld delSld modSld sldOrd">
      <pc:chgData name="...... ......." userId="a6a025196abb0c07" providerId="Windows Live" clId="Web-{0DA9311A-1831-44BB-98B8-A20186ABE91B}" dt="2021-04-03T20:55:06.340" v="146" actId="1076"/>
      <pc:docMkLst>
        <pc:docMk/>
      </pc:docMkLst>
      <pc:sldChg chg="delSp modSp">
        <pc:chgData name="...... ......." userId="a6a025196abb0c07" providerId="Windows Live" clId="Web-{0DA9311A-1831-44BB-98B8-A20186ABE91B}" dt="2021-04-03T20:10:47.036" v="36"/>
        <pc:sldMkLst>
          <pc:docMk/>
          <pc:sldMk cId="0" sldId="263"/>
        </pc:sldMkLst>
        <pc:spChg chg="del">
          <ac:chgData name="...... ......." userId="a6a025196abb0c07" providerId="Windows Live" clId="Web-{0DA9311A-1831-44BB-98B8-A20186ABE91B}" dt="2021-04-03T20:10:10.848" v="28"/>
          <ac:spMkLst>
            <pc:docMk/>
            <pc:sldMk cId="0" sldId="263"/>
            <ac:spMk id="26" creationId="{A512C400-33ED-7E49-9868-D421D8855913}"/>
          </ac:spMkLst>
        </pc:spChg>
        <pc:spChg chg="del">
          <ac:chgData name="...... ......." userId="a6a025196abb0c07" providerId="Windows Live" clId="Web-{0DA9311A-1831-44BB-98B8-A20186ABE91B}" dt="2021-04-03T20:10:12.895" v="29"/>
          <ac:spMkLst>
            <pc:docMk/>
            <pc:sldMk cId="0" sldId="263"/>
            <ac:spMk id="28" creationId="{EF699E65-8B69-0F42-B446-BE283A835668}"/>
          </ac:spMkLst>
        </pc:spChg>
        <pc:spChg chg="del">
          <ac:chgData name="...... ......." userId="a6a025196abb0c07" providerId="Windows Live" clId="Web-{0DA9311A-1831-44BB-98B8-A20186ABE91B}" dt="2021-04-03T20:10:43.302" v="34"/>
          <ac:spMkLst>
            <pc:docMk/>
            <pc:sldMk cId="0" sldId="263"/>
            <ac:spMk id="29" creationId="{4C73A31A-C9D3-4348-8B25-AE93CBF76942}"/>
          </ac:spMkLst>
        </pc:spChg>
        <pc:spChg chg="del">
          <ac:chgData name="...... ......." userId="a6a025196abb0c07" providerId="Windows Live" clId="Web-{0DA9311A-1831-44BB-98B8-A20186ABE91B}" dt="2021-04-03T20:10:47.036" v="36"/>
          <ac:spMkLst>
            <pc:docMk/>
            <pc:sldMk cId="0" sldId="263"/>
            <ac:spMk id="32" creationId="{BD10C8CA-678D-1247-80E7-F0C592741E68}"/>
          </ac:spMkLst>
        </pc:spChg>
        <pc:spChg chg="del">
          <ac:chgData name="...... ......." userId="a6a025196abb0c07" providerId="Windows Live" clId="Web-{0DA9311A-1831-44BB-98B8-A20186ABE91B}" dt="2021-04-03T20:10:44.645" v="35"/>
          <ac:spMkLst>
            <pc:docMk/>
            <pc:sldMk cId="0" sldId="263"/>
            <ac:spMk id="33" creationId="{2118E8FE-E284-204A-BEA9-CA617BA8CA23}"/>
          </ac:spMkLst>
        </pc:spChg>
        <pc:spChg chg="mod">
          <ac:chgData name="...... ......." userId="a6a025196abb0c07" providerId="Windows Live" clId="Web-{0DA9311A-1831-44BB-98B8-A20186ABE91B}" dt="2021-04-03T20:10:27.442" v="31" actId="1076"/>
          <ac:spMkLst>
            <pc:docMk/>
            <pc:sldMk cId="0" sldId="263"/>
            <ac:spMk id="274" creationId="{00000000-0000-0000-0000-000000000000}"/>
          </ac:spMkLst>
        </pc:spChg>
        <pc:spChg chg="del">
          <ac:chgData name="...... ......." userId="a6a025196abb0c07" providerId="Windows Live" clId="Web-{0DA9311A-1831-44BB-98B8-A20186ABE91B}" dt="2021-04-03T20:10:01.176" v="26"/>
          <ac:spMkLst>
            <pc:docMk/>
            <pc:sldMk cId="0" sldId="263"/>
            <ac:spMk id="275" creationId="{00000000-0000-0000-0000-000000000000}"/>
          </ac:spMkLst>
        </pc:spChg>
        <pc:spChg chg="mod">
          <ac:chgData name="...... ......." userId="a6a025196abb0c07" providerId="Windows Live" clId="Web-{0DA9311A-1831-44BB-98B8-A20186ABE91B}" dt="2021-04-03T20:09:30.675" v="23" actId="1076"/>
          <ac:spMkLst>
            <pc:docMk/>
            <pc:sldMk cId="0" sldId="263"/>
            <ac:spMk id="277" creationId="{00000000-0000-0000-0000-000000000000}"/>
          </ac:spMkLst>
        </pc:spChg>
        <pc:spChg chg="mod">
          <ac:chgData name="...... ......." userId="a6a025196abb0c07" providerId="Windows Live" clId="Web-{0DA9311A-1831-44BB-98B8-A20186ABE91B}" dt="2021-04-03T20:09:34.347" v="24" actId="1076"/>
          <ac:spMkLst>
            <pc:docMk/>
            <pc:sldMk cId="0" sldId="263"/>
            <ac:spMk id="278" creationId="{00000000-0000-0000-0000-000000000000}"/>
          </ac:spMkLst>
        </pc:spChg>
        <pc:spChg chg="del">
          <ac:chgData name="...... ......." userId="a6a025196abb0c07" providerId="Windows Live" clId="Web-{0DA9311A-1831-44BB-98B8-A20186ABE91B}" dt="2021-04-03T20:10:39.145" v="32"/>
          <ac:spMkLst>
            <pc:docMk/>
            <pc:sldMk cId="0" sldId="263"/>
            <ac:spMk id="279" creationId="{00000000-0000-0000-0000-000000000000}"/>
          </ac:spMkLst>
        </pc:spChg>
        <pc:spChg chg="del">
          <ac:chgData name="...... ......." userId="a6a025196abb0c07" providerId="Windows Live" clId="Web-{0DA9311A-1831-44BB-98B8-A20186ABE91B}" dt="2021-04-03T20:10:40.661" v="33"/>
          <ac:spMkLst>
            <pc:docMk/>
            <pc:sldMk cId="0" sldId="263"/>
            <ac:spMk id="280" creationId="{00000000-0000-0000-0000-000000000000}"/>
          </ac:spMkLst>
        </pc:spChg>
      </pc:sldChg>
      <pc:sldChg chg="modSp">
        <pc:chgData name="...... ......." userId="a6a025196abb0c07" providerId="Windows Live" clId="Web-{0DA9311A-1831-44BB-98B8-A20186ABE91B}" dt="2021-04-03T20:15:33.183" v="54"/>
        <pc:sldMkLst>
          <pc:docMk/>
          <pc:sldMk cId="0" sldId="270"/>
        </pc:sldMkLst>
        <pc:graphicFrameChg chg="mod modGraphic">
          <ac:chgData name="...... ......." userId="a6a025196abb0c07" providerId="Windows Live" clId="Web-{0DA9311A-1831-44BB-98B8-A20186ABE91B}" dt="2021-04-03T20:15:33.183" v="54"/>
          <ac:graphicFrameMkLst>
            <pc:docMk/>
            <pc:sldMk cId="0" sldId="270"/>
            <ac:graphicFrameMk id="380" creationId="{00000000-0000-0000-0000-000000000000}"/>
          </ac:graphicFrameMkLst>
        </pc:graphicFrameChg>
      </pc:sldChg>
      <pc:sldChg chg="addSp delSp modSp">
        <pc:chgData name="...... ......." userId="a6a025196abb0c07" providerId="Windows Live" clId="Web-{0DA9311A-1831-44BB-98B8-A20186ABE91B}" dt="2021-04-03T20:55:06.340" v="146" actId="1076"/>
        <pc:sldMkLst>
          <pc:docMk/>
          <pc:sldMk cId="0" sldId="275"/>
        </pc:sldMkLst>
        <pc:spChg chg="mod">
          <ac:chgData name="...... ......." userId="a6a025196abb0c07" providerId="Windows Live" clId="Web-{0DA9311A-1831-44BB-98B8-A20186ABE91B}" dt="2021-04-03T20:55:06.340" v="146" actId="1076"/>
          <ac:spMkLst>
            <pc:docMk/>
            <pc:sldMk cId="0" sldId="275"/>
            <ac:spMk id="2" creationId="{195C1187-ED59-41C7-9D3B-D71745317776}"/>
          </ac:spMkLst>
        </pc:spChg>
        <pc:spChg chg="add del mod">
          <ac:chgData name="...... ......." userId="a6a025196abb0c07" providerId="Windows Live" clId="Web-{0DA9311A-1831-44BB-98B8-A20186ABE91B}" dt="2021-04-03T20:29:00.762" v="123"/>
          <ac:spMkLst>
            <pc:docMk/>
            <pc:sldMk cId="0" sldId="275"/>
            <ac:spMk id="3" creationId="{BB91D4B4-C817-4538-A1A9-C5C105EEA9C4}"/>
          </ac:spMkLst>
        </pc:spChg>
        <pc:spChg chg="add del mod">
          <ac:chgData name="...... ......." userId="a6a025196abb0c07" providerId="Windows Live" clId="Web-{0DA9311A-1831-44BB-98B8-A20186ABE91B}" dt="2021-04-03T20:30:25.263" v="134"/>
          <ac:spMkLst>
            <pc:docMk/>
            <pc:sldMk cId="0" sldId="275"/>
            <ac:spMk id="5" creationId="{8FE6776E-F9E8-48C1-A3A7-D65D03D1FD49}"/>
          </ac:spMkLst>
        </pc:spChg>
        <pc:spChg chg="mod">
          <ac:chgData name="...... ......." userId="a6a025196abb0c07" providerId="Windows Live" clId="Web-{0DA9311A-1831-44BB-98B8-A20186ABE91B}" dt="2021-04-03T20:50:21.177" v="142" actId="1076"/>
          <ac:spMkLst>
            <pc:docMk/>
            <pc:sldMk cId="0" sldId="275"/>
            <ac:spMk id="11" creationId="{2C0726C0-0F84-4ADC-B9D3-B01804971F6C}"/>
          </ac:spMkLst>
        </pc:spChg>
        <pc:spChg chg="mod">
          <ac:chgData name="...... ......." userId="a6a025196abb0c07" providerId="Windows Live" clId="Web-{0DA9311A-1831-44BB-98B8-A20186ABE91B}" dt="2021-04-03T20:29:53.638" v="128" actId="1076"/>
          <ac:spMkLst>
            <pc:docMk/>
            <pc:sldMk cId="0" sldId="275"/>
            <ac:spMk id="463" creationId="{00000000-0000-0000-0000-000000000000}"/>
          </ac:spMkLst>
        </pc:spChg>
        <pc:spChg chg="del">
          <ac:chgData name="...... ......." userId="a6a025196abb0c07" providerId="Windows Live" clId="Web-{0DA9311A-1831-44BB-98B8-A20186ABE91B}" dt="2021-04-03T20:28:57.730" v="122"/>
          <ac:spMkLst>
            <pc:docMk/>
            <pc:sldMk cId="0" sldId="275"/>
            <ac:spMk id="464" creationId="{00000000-0000-0000-0000-000000000000}"/>
          </ac:spMkLst>
        </pc:spChg>
        <pc:spChg chg="mod">
          <ac:chgData name="...... ......." userId="a6a025196abb0c07" providerId="Windows Live" clId="Web-{0DA9311A-1831-44BB-98B8-A20186ABE91B}" dt="2021-04-03T20:55:02.277" v="145" actId="1076"/>
          <ac:spMkLst>
            <pc:docMk/>
            <pc:sldMk cId="0" sldId="275"/>
            <ac:spMk id="465" creationId="{00000000-0000-0000-0000-000000000000}"/>
          </ac:spMkLst>
        </pc:spChg>
        <pc:spChg chg="mod">
          <ac:chgData name="...... ......." userId="a6a025196abb0c07" providerId="Windows Live" clId="Web-{0DA9311A-1831-44BB-98B8-A20186ABE91B}" dt="2021-04-03T20:30:30.310" v="135" actId="1076"/>
          <ac:spMkLst>
            <pc:docMk/>
            <pc:sldMk cId="0" sldId="275"/>
            <ac:spMk id="466" creationId="{00000000-0000-0000-0000-000000000000}"/>
          </ac:spMkLst>
        </pc:spChg>
        <pc:spChg chg="mod">
          <ac:chgData name="...... ......." userId="a6a025196abb0c07" providerId="Windows Live" clId="Web-{0DA9311A-1831-44BB-98B8-A20186ABE91B}" dt="2021-04-03T20:30:36.217" v="136" actId="1076"/>
          <ac:spMkLst>
            <pc:docMk/>
            <pc:sldMk cId="0" sldId="275"/>
            <ac:spMk id="467" creationId="{00000000-0000-0000-0000-000000000000}"/>
          </ac:spMkLst>
        </pc:spChg>
        <pc:spChg chg="del mod">
          <ac:chgData name="...... ......." userId="a6a025196abb0c07" providerId="Windows Live" clId="Web-{0DA9311A-1831-44BB-98B8-A20186ABE91B}" dt="2021-04-03T20:28:50.027" v="121"/>
          <ac:spMkLst>
            <pc:docMk/>
            <pc:sldMk cId="0" sldId="275"/>
            <ac:spMk id="468" creationId="{00000000-0000-0000-0000-000000000000}"/>
          </ac:spMkLst>
        </pc:spChg>
        <pc:spChg chg="mod">
          <ac:chgData name="...... ......." userId="a6a025196abb0c07" providerId="Windows Live" clId="Web-{0DA9311A-1831-44BB-98B8-A20186ABE91B}" dt="2021-04-03T20:12:50.882" v="52" actId="1076"/>
          <ac:spMkLst>
            <pc:docMk/>
            <pc:sldMk cId="0" sldId="275"/>
            <ac:spMk id="469" creationId="{00000000-0000-0000-0000-000000000000}"/>
          </ac:spMkLst>
        </pc:spChg>
        <pc:spChg chg="del">
          <ac:chgData name="...... ......." userId="a6a025196abb0c07" providerId="Windows Live" clId="Web-{0DA9311A-1831-44BB-98B8-A20186ABE91B}" dt="2021-04-03T20:30:41.529" v="137"/>
          <ac:spMkLst>
            <pc:docMk/>
            <pc:sldMk cId="0" sldId="275"/>
            <ac:spMk id="474" creationId="{00000000-0000-0000-0000-000000000000}"/>
          </ac:spMkLst>
        </pc:spChg>
        <pc:spChg chg="mod">
          <ac:chgData name="...... ......." userId="a6a025196abb0c07" providerId="Windows Live" clId="Web-{0DA9311A-1831-44BB-98B8-A20186ABE91B}" dt="2021-04-03T20:50:33.271" v="143" actId="1076"/>
          <ac:spMkLst>
            <pc:docMk/>
            <pc:sldMk cId="0" sldId="275"/>
            <ac:spMk id="476" creationId="{00000000-0000-0000-0000-000000000000}"/>
          </ac:spMkLst>
        </pc:spChg>
        <pc:spChg chg="del mod">
          <ac:chgData name="...... ......." userId="a6a025196abb0c07" providerId="Windows Live" clId="Web-{0DA9311A-1831-44BB-98B8-A20186ABE91B}" dt="2021-04-03T20:29:35.372" v="125"/>
          <ac:spMkLst>
            <pc:docMk/>
            <pc:sldMk cId="0" sldId="275"/>
            <ac:spMk id="477" creationId="{00000000-0000-0000-0000-000000000000}"/>
          </ac:spMkLst>
        </pc:spChg>
        <pc:spChg chg="mod">
          <ac:chgData name="...... ......." userId="a6a025196abb0c07" providerId="Windows Live" clId="Web-{0DA9311A-1831-44BB-98B8-A20186ABE91B}" dt="2021-04-03T20:50:42.006" v="144" actId="1076"/>
          <ac:spMkLst>
            <pc:docMk/>
            <pc:sldMk cId="0" sldId="275"/>
            <ac:spMk id="478" creationId="{00000000-0000-0000-0000-000000000000}"/>
          </ac:spMkLst>
        </pc:spChg>
      </pc:sldChg>
      <pc:sldChg chg="del">
        <pc:chgData name="...... ......." userId="a6a025196abb0c07" providerId="Windows Live" clId="Web-{0DA9311A-1831-44BB-98B8-A20186ABE91B}" dt="2021-04-03T20:38:46.094" v="140"/>
        <pc:sldMkLst>
          <pc:docMk/>
          <pc:sldMk cId="0" sldId="300"/>
        </pc:sldMkLst>
      </pc:sldChg>
      <pc:sldChg chg="modSp">
        <pc:chgData name="...... ......." userId="a6a025196abb0c07" providerId="Windows Live" clId="Web-{0DA9311A-1831-44BB-98B8-A20186ABE91B}" dt="2021-04-03T20:18:34.311" v="56" actId="20577"/>
        <pc:sldMkLst>
          <pc:docMk/>
          <pc:sldMk cId="0" sldId="309"/>
        </pc:sldMkLst>
        <pc:spChg chg="mod">
          <ac:chgData name="...... ......." userId="a6a025196abb0c07" providerId="Windows Live" clId="Web-{0DA9311A-1831-44BB-98B8-A20186ABE91B}" dt="2021-04-03T20:18:34.311" v="56" actId="20577"/>
          <ac:spMkLst>
            <pc:docMk/>
            <pc:sldMk cId="0" sldId="309"/>
            <ac:spMk id="900" creationId="{00000000-0000-0000-0000-000000000000}"/>
          </ac:spMkLst>
        </pc:spChg>
      </pc:sldChg>
      <pc:sldChg chg="del">
        <pc:chgData name="...... ......." userId="a6a025196abb0c07" providerId="Windows Live" clId="Web-{0DA9311A-1831-44BB-98B8-A20186ABE91B}" dt="2021-04-03T20:42:42.819" v="141"/>
        <pc:sldMkLst>
          <pc:docMk/>
          <pc:sldMk cId="0" sldId="312"/>
        </pc:sldMkLst>
      </pc:sldChg>
      <pc:sldChg chg="delSp modSp add replId">
        <pc:chgData name="...... ......." userId="a6a025196abb0c07" providerId="Windows Live" clId="Web-{0DA9311A-1831-44BB-98B8-A20186ABE91B}" dt="2021-04-03T20:11:52.490" v="51"/>
        <pc:sldMkLst>
          <pc:docMk/>
          <pc:sldMk cId="471455719" sldId="316"/>
        </pc:sldMkLst>
        <pc:spChg chg="mod">
          <ac:chgData name="...... ......." userId="a6a025196abb0c07" providerId="Windows Live" clId="Web-{0DA9311A-1831-44BB-98B8-A20186ABE91B}" dt="2021-04-03T20:08:20.533" v="16" actId="1076"/>
          <ac:spMkLst>
            <pc:docMk/>
            <pc:sldMk cId="471455719" sldId="316"/>
            <ac:spMk id="26" creationId="{A512C400-33ED-7E49-9868-D421D8855913}"/>
          </ac:spMkLst>
        </pc:spChg>
        <pc:spChg chg="mod">
          <ac:chgData name="...... ......." userId="a6a025196abb0c07" providerId="Windows Live" clId="Web-{0DA9311A-1831-44BB-98B8-A20186ABE91B}" dt="2021-04-03T20:08:17.267" v="15" actId="1076"/>
          <ac:spMkLst>
            <pc:docMk/>
            <pc:sldMk cId="471455719" sldId="316"/>
            <ac:spMk id="28" creationId="{EF699E65-8B69-0F42-B446-BE283A835668}"/>
          </ac:spMkLst>
        </pc:spChg>
        <pc:spChg chg="del">
          <ac:chgData name="...... ......." userId="a6a025196abb0c07" providerId="Windows Live" clId="Web-{0DA9311A-1831-44BB-98B8-A20186ABE91B}" dt="2021-04-03T20:11:49.569" v="49"/>
          <ac:spMkLst>
            <pc:docMk/>
            <pc:sldMk cId="471455719" sldId="316"/>
            <ac:spMk id="29" creationId="{4C73A31A-C9D3-4348-8B25-AE93CBF76942}"/>
          </ac:spMkLst>
        </pc:spChg>
        <pc:spChg chg="del">
          <ac:chgData name="...... ......." userId="a6a025196abb0c07" providerId="Windows Live" clId="Web-{0DA9311A-1831-44BB-98B8-A20186ABE91B}" dt="2021-04-03T20:11:52.490" v="51"/>
          <ac:spMkLst>
            <pc:docMk/>
            <pc:sldMk cId="471455719" sldId="316"/>
            <ac:spMk id="32" creationId="{BD10C8CA-678D-1247-80E7-F0C592741E68}"/>
          </ac:spMkLst>
        </pc:spChg>
        <pc:spChg chg="del">
          <ac:chgData name="...... ......." userId="a6a025196abb0c07" providerId="Windows Live" clId="Web-{0DA9311A-1831-44BB-98B8-A20186ABE91B}" dt="2021-04-03T20:11:50.850" v="50"/>
          <ac:spMkLst>
            <pc:docMk/>
            <pc:sldMk cId="471455719" sldId="316"/>
            <ac:spMk id="33" creationId="{2118E8FE-E284-204A-BEA9-CA617BA8CA23}"/>
          </ac:spMkLst>
        </pc:spChg>
        <pc:spChg chg="del">
          <ac:chgData name="...... ......." userId="a6a025196abb0c07" providerId="Windows Live" clId="Web-{0DA9311A-1831-44BB-98B8-A20186ABE91B}" dt="2021-04-03T20:07:38.798" v="10"/>
          <ac:spMkLst>
            <pc:docMk/>
            <pc:sldMk cId="471455719" sldId="316"/>
            <ac:spMk id="274" creationId="{00000000-0000-0000-0000-000000000000}"/>
          </ac:spMkLst>
        </pc:spChg>
        <pc:spChg chg="mod">
          <ac:chgData name="...... ......." userId="a6a025196abb0c07" providerId="Windows Live" clId="Web-{0DA9311A-1831-44BB-98B8-A20186ABE91B}" dt="2021-04-03T20:08:25.814" v="17" actId="1076"/>
          <ac:spMkLst>
            <pc:docMk/>
            <pc:sldMk cId="471455719" sldId="316"/>
            <ac:spMk id="275" creationId="{00000000-0000-0000-0000-000000000000}"/>
          </ac:spMkLst>
        </pc:spChg>
        <pc:spChg chg="mod">
          <ac:chgData name="...... ......." userId="a6a025196abb0c07" providerId="Windows Live" clId="Web-{0DA9311A-1831-44BB-98B8-A20186ABE91B}" dt="2021-04-03T20:08:07.564" v="13" actId="1076"/>
          <ac:spMkLst>
            <pc:docMk/>
            <pc:sldMk cId="471455719" sldId="316"/>
            <ac:spMk id="277" creationId="{00000000-0000-0000-0000-000000000000}"/>
          </ac:spMkLst>
        </pc:spChg>
        <pc:spChg chg="mod">
          <ac:chgData name="...... ......." userId="a6a025196abb0c07" providerId="Windows Live" clId="Web-{0DA9311A-1831-44BB-98B8-A20186ABE91B}" dt="2021-04-03T20:09:48.613" v="25" actId="1076"/>
          <ac:spMkLst>
            <pc:docMk/>
            <pc:sldMk cId="471455719" sldId="316"/>
            <ac:spMk id="278" creationId="{00000000-0000-0000-0000-000000000000}"/>
          </ac:spMkLst>
        </pc:spChg>
        <pc:spChg chg="del">
          <ac:chgData name="...... ......." userId="a6a025196abb0c07" providerId="Windows Live" clId="Web-{0DA9311A-1831-44BB-98B8-A20186ABE91B}" dt="2021-04-03T20:11:47.787" v="48"/>
          <ac:spMkLst>
            <pc:docMk/>
            <pc:sldMk cId="471455719" sldId="316"/>
            <ac:spMk id="279" creationId="{00000000-0000-0000-0000-000000000000}"/>
          </ac:spMkLst>
        </pc:spChg>
        <pc:spChg chg="del">
          <ac:chgData name="...... ......." userId="a6a025196abb0c07" providerId="Windows Live" clId="Web-{0DA9311A-1831-44BB-98B8-A20186ABE91B}" dt="2021-04-03T20:11:46.600" v="47"/>
          <ac:spMkLst>
            <pc:docMk/>
            <pc:sldMk cId="471455719" sldId="316"/>
            <ac:spMk id="280" creationId="{00000000-0000-0000-0000-000000000000}"/>
          </ac:spMkLst>
        </pc:spChg>
      </pc:sldChg>
      <pc:sldChg chg="delSp modSp add replId">
        <pc:chgData name="...... ......." userId="a6a025196abb0c07" providerId="Windows Live" clId="Web-{0DA9311A-1831-44BB-98B8-A20186ABE91B}" dt="2021-04-03T20:11:31.287" v="46" actId="1076"/>
        <pc:sldMkLst>
          <pc:docMk/>
          <pc:sldMk cId="3520101068" sldId="317"/>
        </pc:sldMkLst>
        <pc:spChg chg="mod">
          <ac:chgData name="...... ......." userId="a6a025196abb0c07" providerId="Windows Live" clId="Web-{0DA9311A-1831-44BB-98B8-A20186ABE91B}" dt="2021-04-03T20:11:11.208" v="40" actId="1076"/>
          <ac:spMkLst>
            <pc:docMk/>
            <pc:sldMk cId="3520101068" sldId="317"/>
            <ac:spMk id="28" creationId="{EF699E65-8B69-0F42-B446-BE283A835668}"/>
          </ac:spMkLst>
        </pc:spChg>
        <pc:spChg chg="del">
          <ac:chgData name="...... ......." userId="a6a025196abb0c07" providerId="Windows Live" clId="Web-{0DA9311A-1831-44BB-98B8-A20186ABE91B}" dt="2021-04-03T20:11:17.834" v="43"/>
          <ac:spMkLst>
            <pc:docMk/>
            <pc:sldMk cId="3520101068" sldId="317"/>
            <ac:spMk id="29" creationId="{4C73A31A-C9D3-4348-8B25-AE93CBF76942}"/>
          </ac:spMkLst>
        </pc:spChg>
        <pc:spChg chg="mod">
          <ac:chgData name="...... ......." userId="a6a025196abb0c07" providerId="Windows Live" clId="Web-{0DA9311A-1831-44BB-98B8-A20186ABE91B}" dt="2021-04-03T20:11:31.287" v="46" actId="1076"/>
          <ac:spMkLst>
            <pc:docMk/>
            <pc:sldMk cId="3520101068" sldId="317"/>
            <ac:spMk id="32" creationId="{BD10C8CA-678D-1247-80E7-F0C592741E68}"/>
          </ac:spMkLst>
        </pc:spChg>
        <pc:spChg chg="del">
          <ac:chgData name="...... ......." userId="a6a025196abb0c07" providerId="Windows Live" clId="Web-{0DA9311A-1831-44BB-98B8-A20186ABE91B}" dt="2021-04-03T20:11:19.037" v="44"/>
          <ac:spMkLst>
            <pc:docMk/>
            <pc:sldMk cId="3520101068" sldId="317"/>
            <ac:spMk id="33" creationId="{2118E8FE-E284-204A-BEA9-CA617BA8CA23}"/>
          </ac:spMkLst>
        </pc:spChg>
        <pc:spChg chg="del">
          <ac:chgData name="...... ......." userId="a6a025196abb0c07" providerId="Windows Live" clId="Web-{0DA9311A-1831-44BB-98B8-A20186ABE91B}" dt="2021-04-03T20:11:26.943" v="45"/>
          <ac:spMkLst>
            <pc:docMk/>
            <pc:sldMk cId="3520101068" sldId="317"/>
            <ac:spMk id="275" creationId="{00000000-0000-0000-0000-000000000000}"/>
          </ac:spMkLst>
        </pc:spChg>
        <pc:spChg chg="del">
          <ac:chgData name="...... ......." userId="a6a025196abb0c07" providerId="Windows Live" clId="Web-{0DA9311A-1831-44BB-98B8-A20186ABE91B}" dt="2021-04-03T20:11:15.943" v="42"/>
          <ac:spMkLst>
            <pc:docMk/>
            <pc:sldMk cId="3520101068" sldId="317"/>
            <ac:spMk id="279" creationId="{00000000-0000-0000-0000-000000000000}"/>
          </ac:spMkLst>
        </pc:spChg>
        <pc:spChg chg="del">
          <ac:chgData name="...... ......." userId="a6a025196abb0c07" providerId="Windows Live" clId="Web-{0DA9311A-1831-44BB-98B8-A20186ABE91B}" dt="2021-04-03T20:11:14.677" v="41"/>
          <ac:spMkLst>
            <pc:docMk/>
            <pc:sldMk cId="3520101068" sldId="317"/>
            <ac:spMk id="280" creationId="{00000000-0000-0000-0000-000000000000}"/>
          </ac:spMkLst>
        </pc:spChg>
      </pc:sldChg>
      <pc:sldChg chg="addSp delSp modSp add ord replId">
        <pc:chgData name="...... ......." userId="a6a025196abb0c07" providerId="Windows Live" clId="Web-{0DA9311A-1831-44BB-98B8-A20186ABE91B}" dt="2021-04-03T20:21:36.659" v="74" actId="1076"/>
        <pc:sldMkLst>
          <pc:docMk/>
          <pc:sldMk cId="1288225093" sldId="318"/>
        </pc:sldMkLst>
        <pc:spChg chg="add del mod">
          <ac:chgData name="...... ......." userId="a6a025196abb0c07" providerId="Windows Live" clId="Web-{0DA9311A-1831-44BB-98B8-A20186ABE91B}" dt="2021-04-03T20:20:56.611" v="64"/>
          <ac:spMkLst>
            <pc:docMk/>
            <pc:sldMk cId="1288225093" sldId="318"/>
            <ac:spMk id="3" creationId="{892EEC3B-C7B6-4CCF-BBAE-E811F9A5DA0D}"/>
          </ac:spMkLst>
        </pc:spChg>
        <pc:spChg chg="mod">
          <ac:chgData name="...... ......." userId="a6a025196abb0c07" providerId="Windows Live" clId="Web-{0DA9311A-1831-44BB-98B8-A20186ABE91B}" dt="2021-04-03T20:21:36.659" v="74" actId="1076"/>
          <ac:spMkLst>
            <pc:docMk/>
            <pc:sldMk cId="1288225093" sldId="318"/>
            <ac:spMk id="769" creationId="{00000000-0000-0000-0000-000000000000}"/>
          </ac:spMkLst>
        </pc:spChg>
        <pc:spChg chg="del">
          <ac:chgData name="...... ......." userId="a6a025196abb0c07" providerId="Windows Live" clId="Web-{0DA9311A-1831-44BB-98B8-A20186ABE91B}" dt="2021-04-03T20:20:52.002" v="63"/>
          <ac:spMkLst>
            <pc:docMk/>
            <pc:sldMk cId="1288225093" sldId="318"/>
            <ac:spMk id="771" creationId="{00000000-0000-0000-0000-000000000000}"/>
          </ac:spMkLst>
        </pc:spChg>
        <pc:spChg chg="mod">
          <ac:chgData name="...... ......." userId="a6a025196abb0c07" providerId="Windows Live" clId="Web-{0DA9311A-1831-44BB-98B8-A20186ABE91B}" dt="2021-04-03T20:21:18.612" v="69" actId="1076"/>
          <ac:spMkLst>
            <pc:docMk/>
            <pc:sldMk cId="1288225093" sldId="318"/>
            <ac:spMk id="772" creationId="{00000000-0000-0000-0000-000000000000}"/>
          </ac:spMkLst>
        </pc:spChg>
      </pc:sldChg>
      <pc:sldChg chg="addSp delSp modSp add ord replId">
        <pc:chgData name="...... ......." userId="a6a025196abb0c07" providerId="Windows Live" clId="Web-{0DA9311A-1831-44BB-98B8-A20186ABE91B}" dt="2021-04-03T20:33:46.088" v="138"/>
        <pc:sldMkLst>
          <pc:docMk/>
          <pc:sldMk cId="4149232147" sldId="319"/>
        </pc:sldMkLst>
        <pc:spChg chg="add del mod">
          <ac:chgData name="...... ......." userId="a6a025196abb0c07" providerId="Windows Live" clId="Web-{0DA9311A-1831-44BB-98B8-A20186ABE91B}" dt="2021-04-03T20:24:59.038" v="84"/>
          <ac:spMkLst>
            <pc:docMk/>
            <pc:sldMk cId="4149232147" sldId="319"/>
            <ac:spMk id="3" creationId="{742E8081-2784-4852-B0D0-9BD80EF63BCD}"/>
          </ac:spMkLst>
        </pc:spChg>
        <pc:spChg chg="add del mod">
          <ac:chgData name="...... ......." userId="a6a025196abb0c07" providerId="Windows Live" clId="Web-{0DA9311A-1831-44BB-98B8-A20186ABE91B}" dt="2021-04-03T20:25:26.007" v="90"/>
          <ac:spMkLst>
            <pc:docMk/>
            <pc:sldMk cId="4149232147" sldId="319"/>
            <ac:spMk id="5" creationId="{D08C52D8-FCEB-423B-8501-4023865A231E}"/>
          </ac:spMkLst>
        </pc:spChg>
        <pc:spChg chg="add del mod">
          <ac:chgData name="...... ......." userId="a6a025196abb0c07" providerId="Windows Live" clId="Web-{0DA9311A-1831-44BB-98B8-A20186ABE91B}" dt="2021-04-03T20:25:57.461" v="96"/>
          <ac:spMkLst>
            <pc:docMk/>
            <pc:sldMk cId="4149232147" sldId="319"/>
            <ac:spMk id="8" creationId="{14E54B68-23B9-4CD1-A41E-ED5121E4862D}"/>
          </ac:spMkLst>
        </pc:spChg>
        <pc:spChg chg="add del mod">
          <ac:chgData name="...... ......." userId="a6a025196abb0c07" providerId="Windows Live" clId="Web-{0DA9311A-1831-44BB-98B8-A20186ABE91B}" dt="2021-04-03T20:26:09.899" v="99"/>
          <ac:spMkLst>
            <pc:docMk/>
            <pc:sldMk cId="4149232147" sldId="319"/>
            <ac:spMk id="10" creationId="{D4924E46-92B3-429C-8A60-CFD1B2FD933D}"/>
          </ac:spMkLst>
        </pc:spChg>
        <pc:spChg chg="add del mod">
          <ac:chgData name="...... ......." userId="a6a025196abb0c07" providerId="Windows Live" clId="Web-{0DA9311A-1831-44BB-98B8-A20186ABE91B}" dt="2021-04-03T20:26:13.836" v="100"/>
          <ac:spMkLst>
            <pc:docMk/>
            <pc:sldMk cId="4149232147" sldId="319"/>
            <ac:spMk id="12" creationId="{6B85128C-BA31-429B-ACC1-EDAC69F4208B}"/>
          </ac:spMkLst>
        </pc:spChg>
        <pc:spChg chg="mod">
          <ac:chgData name="...... ......." userId="a6a025196abb0c07" providerId="Windows Live" clId="Web-{0DA9311A-1831-44BB-98B8-A20186ABE91B}" dt="2021-04-03T20:24:21.553" v="81" actId="1076"/>
          <ac:spMkLst>
            <pc:docMk/>
            <pc:sldMk cId="4149232147" sldId="319"/>
            <ac:spMk id="721" creationId="{00000000-0000-0000-0000-000000000000}"/>
          </ac:spMkLst>
        </pc:spChg>
        <pc:spChg chg="del mod">
          <ac:chgData name="...... ......." userId="a6a025196abb0c07" providerId="Windows Live" clId="Web-{0DA9311A-1831-44BB-98B8-A20186ABE91B}" dt="2021-04-03T20:25:13.335" v="88"/>
          <ac:spMkLst>
            <pc:docMk/>
            <pc:sldMk cId="4149232147" sldId="319"/>
            <ac:spMk id="722" creationId="{00000000-0000-0000-0000-000000000000}"/>
          </ac:spMkLst>
        </pc:spChg>
        <pc:spChg chg="del">
          <ac:chgData name="...... ......." userId="a6a025196abb0c07" providerId="Windows Live" clId="Web-{0DA9311A-1831-44BB-98B8-A20186ABE91B}" dt="2021-04-03T20:26:05.649" v="98"/>
          <ac:spMkLst>
            <pc:docMk/>
            <pc:sldMk cId="4149232147" sldId="319"/>
            <ac:spMk id="723" creationId="{00000000-0000-0000-0000-000000000000}"/>
          </ac:spMkLst>
        </pc:spChg>
        <pc:spChg chg="del">
          <ac:chgData name="...... ......." userId="a6a025196abb0c07" providerId="Windows Live" clId="Web-{0DA9311A-1831-44BB-98B8-A20186ABE91B}" dt="2021-04-03T20:24:56.038" v="82"/>
          <ac:spMkLst>
            <pc:docMk/>
            <pc:sldMk cId="4149232147" sldId="319"/>
            <ac:spMk id="724" creationId="{00000000-0000-0000-0000-000000000000}"/>
          </ac:spMkLst>
        </pc:spChg>
        <pc:spChg chg="del">
          <ac:chgData name="...... ......." userId="a6a025196abb0c07" providerId="Windows Live" clId="Web-{0DA9311A-1831-44BB-98B8-A20186ABE91B}" dt="2021-04-03T20:25:00.663" v="85"/>
          <ac:spMkLst>
            <pc:docMk/>
            <pc:sldMk cId="4149232147" sldId="319"/>
            <ac:spMk id="725" creationId="{00000000-0000-0000-0000-000000000000}"/>
          </ac:spMkLst>
        </pc:spChg>
        <pc:spChg chg="del">
          <ac:chgData name="...... ......." userId="a6a025196abb0c07" providerId="Windows Live" clId="Web-{0DA9311A-1831-44BB-98B8-A20186ABE91B}" dt="2021-04-03T20:24:57.757" v="83"/>
          <ac:spMkLst>
            <pc:docMk/>
            <pc:sldMk cId="4149232147" sldId="319"/>
            <ac:spMk id="726" creationId="{00000000-0000-0000-0000-000000000000}"/>
          </ac:spMkLst>
        </pc:spChg>
        <pc:spChg chg="del">
          <ac:chgData name="...... ......." userId="a6a025196abb0c07" providerId="Windows Live" clId="Web-{0DA9311A-1831-44BB-98B8-A20186ABE91B}" dt="2021-04-03T20:25:17.163" v="89"/>
          <ac:spMkLst>
            <pc:docMk/>
            <pc:sldMk cId="4149232147" sldId="319"/>
            <ac:spMk id="727" creationId="{00000000-0000-0000-0000-000000000000}"/>
          </ac:spMkLst>
        </pc:spChg>
        <pc:spChg chg="del">
          <ac:chgData name="...... ......." userId="a6a025196abb0c07" providerId="Windows Live" clId="Web-{0DA9311A-1831-44BB-98B8-A20186ABE91B}" dt="2021-04-03T20:25:40.351" v="92"/>
          <ac:spMkLst>
            <pc:docMk/>
            <pc:sldMk cId="4149232147" sldId="319"/>
            <ac:spMk id="728" creationId="{00000000-0000-0000-0000-000000000000}"/>
          </ac:spMkLst>
        </pc:spChg>
        <pc:spChg chg="del">
          <ac:chgData name="...... ......." userId="a6a025196abb0c07" providerId="Windows Live" clId="Web-{0DA9311A-1831-44BB-98B8-A20186ABE91B}" dt="2021-04-03T20:25:41.820" v="93"/>
          <ac:spMkLst>
            <pc:docMk/>
            <pc:sldMk cId="4149232147" sldId="319"/>
            <ac:spMk id="729" creationId="{00000000-0000-0000-0000-000000000000}"/>
          </ac:spMkLst>
        </pc:spChg>
        <pc:spChg chg="del">
          <ac:chgData name="...... ......." userId="a6a025196abb0c07" providerId="Windows Live" clId="Web-{0DA9311A-1831-44BB-98B8-A20186ABE91B}" dt="2021-04-03T20:25:44.414" v="94"/>
          <ac:spMkLst>
            <pc:docMk/>
            <pc:sldMk cId="4149232147" sldId="319"/>
            <ac:spMk id="732" creationId="{00000000-0000-0000-0000-000000000000}"/>
          </ac:spMkLst>
        </pc:spChg>
        <pc:spChg chg="del">
          <ac:chgData name="...... ......." userId="a6a025196abb0c07" providerId="Windows Live" clId="Web-{0DA9311A-1831-44BB-98B8-A20186ABE91B}" dt="2021-04-03T20:26:01.445" v="97"/>
          <ac:spMkLst>
            <pc:docMk/>
            <pc:sldMk cId="4149232147" sldId="319"/>
            <ac:spMk id="733" creationId="{00000000-0000-0000-0000-000000000000}"/>
          </ac:spMkLst>
        </pc:spChg>
        <pc:picChg chg="add mod">
          <ac:chgData name="...... ......." userId="a6a025196abb0c07" providerId="Windows Live" clId="Web-{0DA9311A-1831-44BB-98B8-A20186ABE91B}" dt="2021-04-03T20:33:46.088" v="138"/>
          <ac:picMkLst>
            <pc:docMk/>
            <pc:sldMk cId="4149232147" sldId="319"/>
            <ac:picMk id="6" creationId="{92A4DA6D-D14E-4581-A34C-62127BDC3CAE}"/>
          </ac:picMkLst>
        </pc:picChg>
        <pc:cxnChg chg="del mod">
          <ac:chgData name="...... ......." userId="a6a025196abb0c07" providerId="Windows Live" clId="Web-{0DA9311A-1831-44BB-98B8-A20186ABE91B}" dt="2021-04-03T20:25:04.522" v="86"/>
          <ac:cxnSpMkLst>
            <pc:docMk/>
            <pc:sldMk cId="4149232147" sldId="319"/>
            <ac:cxnSpMk id="730" creationId="{00000000-0000-0000-0000-000000000000}"/>
          </ac:cxnSpMkLst>
        </pc:cxnChg>
        <pc:cxnChg chg="del">
          <ac:chgData name="...... ......." userId="a6a025196abb0c07" providerId="Windows Live" clId="Web-{0DA9311A-1831-44BB-98B8-A20186ABE91B}" dt="2021-04-03T20:25:46.336" v="95"/>
          <ac:cxnSpMkLst>
            <pc:docMk/>
            <pc:sldMk cId="4149232147" sldId="319"/>
            <ac:cxnSpMk id="731" creationId="{00000000-0000-0000-0000-000000000000}"/>
          </ac:cxnSpMkLst>
        </pc:cxnChg>
      </pc:sldChg>
      <pc:sldChg chg="addSp delSp modSp add replId">
        <pc:chgData name="...... ......." userId="a6a025196abb0c07" providerId="Windows Live" clId="Web-{0DA9311A-1831-44BB-98B8-A20186ABE91B}" dt="2021-04-03T20:34:06.870" v="139"/>
        <pc:sldMkLst>
          <pc:docMk/>
          <pc:sldMk cId="3299012799" sldId="320"/>
        </pc:sldMkLst>
        <pc:spChg chg="mod">
          <ac:chgData name="...... ......." userId="a6a025196abb0c07" providerId="Windows Live" clId="Web-{0DA9311A-1831-44BB-98B8-A20186ABE91B}" dt="2021-04-03T20:27:14.634" v="112" actId="20577"/>
          <ac:spMkLst>
            <pc:docMk/>
            <pc:sldMk cId="3299012799" sldId="320"/>
            <ac:spMk id="721" creationId="{00000000-0000-0000-0000-000000000000}"/>
          </ac:spMkLst>
        </pc:spChg>
        <pc:picChg chg="add mod">
          <ac:chgData name="...... ......." userId="a6a025196abb0c07" providerId="Windows Live" clId="Web-{0DA9311A-1831-44BB-98B8-A20186ABE91B}" dt="2021-04-03T20:34:06.870" v="139"/>
          <ac:picMkLst>
            <pc:docMk/>
            <pc:sldMk cId="3299012799" sldId="320"/>
            <ac:picMk id="2" creationId="{08397924-DD01-4EF9-8839-47244C467316}"/>
          </ac:picMkLst>
        </pc:picChg>
        <pc:picChg chg="del">
          <ac:chgData name="...... ......." userId="a6a025196abb0c07" providerId="Windows Live" clId="Web-{0DA9311A-1831-44BB-98B8-A20186ABE91B}" dt="2021-04-03T20:27:16.244" v="113"/>
          <ac:picMkLst>
            <pc:docMk/>
            <pc:sldMk cId="3299012799" sldId="320"/>
            <ac:picMk id="6" creationId="{92A4DA6D-D14E-4581-A34C-62127BDC3CAE}"/>
          </ac:picMkLst>
        </pc:picChg>
      </pc:sldChg>
    </pc:docChg>
  </pc:docChgLst>
  <pc:docChgLst>
    <pc:chgData name="Fadak Aldar" userId="45cf3043f9a3fb8f" providerId="Windows Live" clId="Web-{BC6528C7-ABEF-4482-AAB4-FB3D4DFD8CA2}"/>
    <pc:docChg chg="modSld">
      <pc:chgData name="Fadak Aldar" userId="45cf3043f9a3fb8f" providerId="Windows Live" clId="Web-{BC6528C7-ABEF-4482-AAB4-FB3D4DFD8CA2}" dt="2021-04-03T14:17:25.146" v="96" actId="20577"/>
      <pc:docMkLst>
        <pc:docMk/>
      </pc:docMkLst>
      <pc:sldChg chg="modSp">
        <pc:chgData name="Fadak Aldar" userId="45cf3043f9a3fb8f" providerId="Windows Live" clId="Web-{BC6528C7-ABEF-4482-AAB4-FB3D4DFD8CA2}" dt="2021-04-03T14:14:59.472" v="60" actId="20577"/>
        <pc:sldMkLst>
          <pc:docMk/>
          <pc:sldMk cId="0" sldId="258"/>
        </pc:sldMkLst>
        <pc:spChg chg="mod">
          <ac:chgData name="Fadak Aldar" userId="45cf3043f9a3fb8f" providerId="Windows Live" clId="Web-{BC6528C7-ABEF-4482-AAB4-FB3D4DFD8CA2}" dt="2021-04-03T14:14:59.472" v="60" actId="20577"/>
          <ac:spMkLst>
            <pc:docMk/>
            <pc:sldMk cId="0" sldId="258"/>
            <ac:spMk id="232" creationId="{00000000-0000-0000-0000-000000000000}"/>
          </ac:spMkLst>
        </pc:spChg>
      </pc:sldChg>
      <pc:sldChg chg="modSp">
        <pc:chgData name="Fadak Aldar" userId="45cf3043f9a3fb8f" providerId="Windows Live" clId="Web-{BC6528C7-ABEF-4482-AAB4-FB3D4DFD8CA2}" dt="2021-04-03T14:16:34.427" v="84" actId="20577"/>
        <pc:sldMkLst>
          <pc:docMk/>
          <pc:sldMk cId="0" sldId="263"/>
        </pc:sldMkLst>
        <pc:spChg chg="mod">
          <ac:chgData name="Fadak Aldar" userId="45cf3043f9a3fb8f" providerId="Windows Live" clId="Web-{BC6528C7-ABEF-4482-AAB4-FB3D4DFD8CA2}" dt="2021-04-03T14:14:49.441" v="58" actId="20577"/>
          <ac:spMkLst>
            <pc:docMk/>
            <pc:sldMk cId="0" sldId="263"/>
            <ac:spMk id="269" creationId="{00000000-0000-0000-0000-000000000000}"/>
          </ac:spMkLst>
        </pc:spChg>
        <pc:spChg chg="mod">
          <ac:chgData name="Fadak Aldar" userId="45cf3043f9a3fb8f" providerId="Windows Live" clId="Web-{BC6528C7-ABEF-4482-AAB4-FB3D4DFD8CA2}" dt="2021-04-03T14:16:34.427" v="84" actId="20577"/>
          <ac:spMkLst>
            <pc:docMk/>
            <pc:sldMk cId="0" sldId="263"/>
            <ac:spMk id="274" creationId="{00000000-0000-0000-0000-000000000000}"/>
          </ac:spMkLst>
        </pc:spChg>
        <pc:spChg chg="mod">
          <ac:chgData name="Fadak Aldar" userId="45cf3043f9a3fb8f" providerId="Windows Live" clId="Web-{BC6528C7-ABEF-4482-AAB4-FB3D4DFD8CA2}" dt="2021-04-03T14:14:13.487" v="56" actId="1076"/>
          <ac:spMkLst>
            <pc:docMk/>
            <pc:sldMk cId="0" sldId="263"/>
            <ac:spMk id="275" creationId="{00000000-0000-0000-0000-000000000000}"/>
          </ac:spMkLst>
        </pc:spChg>
      </pc:sldChg>
      <pc:sldChg chg="modSp">
        <pc:chgData name="Fadak Aldar" userId="45cf3043f9a3fb8f" providerId="Windows Live" clId="Web-{BC6528C7-ABEF-4482-AAB4-FB3D4DFD8CA2}" dt="2021-04-03T14:10:49.155" v="0"/>
        <pc:sldMkLst>
          <pc:docMk/>
          <pc:sldMk cId="0" sldId="265"/>
        </pc:sldMkLst>
        <pc:spChg chg="mod">
          <ac:chgData name="Fadak Aldar" userId="45cf3043f9a3fb8f" providerId="Windows Live" clId="Web-{BC6528C7-ABEF-4482-AAB4-FB3D4DFD8CA2}" dt="2021-04-03T14:10:49.155" v="0"/>
          <ac:spMkLst>
            <pc:docMk/>
            <pc:sldMk cId="0" sldId="265"/>
            <ac:spMk id="298" creationId="{00000000-0000-0000-0000-000000000000}"/>
          </ac:spMkLst>
        </pc:spChg>
      </pc:sldChg>
      <pc:sldChg chg="modSp">
        <pc:chgData name="Fadak Aldar" userId="45cf3043f9a3fb8f" providerId="Windows Live" clId="Web-{BC6528C7-ABEF-4482-AAB4-FB3D4DFD8CA2}" dt="2021-04-03T14:17:25.146" v="96" actId="20577"/>
        <pc:sldMkLst>
          <pc:docMk/>
          <pc:sldMk cId="0" sldId="275"/>
        </pc:sldMkLst>
        <pc:spChg chg="mod">
          <ac:chgData name="Fadak Aldar" userId="45cf3043f9a3fb8f" providerId="Windows Live" clId="Web-{BC6528C7-ABEF-4482-AAB4-FB3D4DFD8CA2}" dt="2021-04-03T14:17:25.146" v="96" actId="20577"/>
          <ac:spMkLst>
            <pc:docMk/>
            <pc:sldMk cId="0" sldId="275"/>
            <ac:spMk id="467" creationId="{00000000-0000-0000-0000-000000000000}"/>
          </ac:spMkLst>
        </pc:spChg>
      </pc:sldChg>
    </pc:docChg>
  </pc:docChgLst>
  <pc:docChgLst>
    <pc:chgData name="Wejdan Alahmadi" userId="246a79029191cdbc" providerId="Windows Live" clId="Web-{4E14CE87-D0F4-4ECD-9957-B774B7F688C8}"/>
    <pc:docChg chg="addSld delSld modSld sldOrd">
      <pc:chgData name="Wejdan Alahmadi" userId="246a79029191cdbc" providerId="Windows Live" clId="Web-{4E14CE87-D0F4-4ECD-9957-B774B7F688C8}" dt="2021-04-03T21:17:24.139" v="363" actId="1076"/>
      <pc:docMkLst>
        <pc:docMk/>
      </pc:docMkLst>
      <pc:sldChg chg="addSp delSp modSp">
        <pc:chgData name="Wejdan Alahmadi" userId="246a79029191cdbc" providerId="Windows Live" clId="Web-{4E14CE87-D0F4-4ECD-9957-B774B7F688C8}" dt="2021-04-03T21:17:24.139" v="363" actId="1076"/>
        <pc:sldMkLst>
          <pc:docMk/>
          <pc:sldMk cId="0" sldId="270"/>
        </pc:sldMkLst>
        <pc:spChg chg="add mod">
          <ac:chgData name="Wejdan Alahmadi" userId="246a79029191cdbc" providerId="Windows Live" clId="Web-{4E14CE87-D0F4-4ECD-9957-B774B7F688C8}" dt="2021-04-03T21:17:14.857" v="358" actId="1076"/>
          <ac:spMkLst>
            <pc:docMk/>
            <pc:sldMk cId="0" sldId="270"/>
            <ac:spMk id="47" creationId="{A8B59285-E1CB-4729-A9C3-1DED9A08F7A4}"/>
          </ac:spMkLst>
        </pc:spChg>
        <pc:spChg chg="mod">
          <ac:chgData name="Wejdan Alahmadi" userId="246a79029191cdbc" providerId="Windows Live" clId="Web-{4E14CE87-D0F4-4ECD-9957-B774B7F688C8}" dt="2021-04-03T21:17:24.076" v="362" actId="1076"/>
          <ac:spMkLst>
            <pc:docMk/>
            <pc:sldMk cId="0" sldId="270"/>
            <ac:spMk id="381" creationId="{00000000-0000-0000-0000-000000000000}"/>
          </ac:spMkLst>
        </pc:spChg>
        <pc:spChg chg="mod">
          <ac:chgData name="Wejdan Alahmadi" userId="246a79029191cdbc" providerId="Windows Live" clId="Web-{4E14CE87-D0F4-4ECD-9957-B774B7F688C8}" dt="2021-04-03T21:17:14.732" v="353" actId="1076"/>
          <ac:spMkLst>
            <pc:docMk/>
            <pc:sldMk cId="0" sldId="270"/>
            <ac:spMk id="382" creationId="{00000000-0000-0000-0000-000000000000}"/>
          </ac:spMkLst>
        </pc:spChg>
        <pc:spChg chg="mod">
          <ac:chgData name="Wejdan Alahmadi" userId="246a79029191cdbc" providerId="Windows Live" clId="Web-{4E14CE87-D0F4-4ECD-9957-B774B7F688C8}" dt="2021-04-03T21:17:14.748" v="354" actId="1076"/>
          <ac:spMkLst>
            <pc:docMk/>
            <pc:sldMk cId="0" sldId="270"/>
            <ac:spMk id="383" creationId="{00000000-0000-0000-0000-000000000000}"/>
          </ac:spMkLst>
        </pc:spChg>
        <pc:spChg chg="mod">
          <ac:chgData name="Wejdan Alahmadi" userId="246a79029191cdbc" providerId="Windows Live" clId="Web-{4E14CE87-D0F4-4ECD-9957-B774B7F688C8}" dt="2021-04-03T21:17:17.076" v="361" actId="1076"/>
          <ac:spMkLst>
            <pc:docMk/>
            <pc:sldMk cId="0" sldId="270"/>
            <ac:spMk id="424" creationId="{00000000-0000-0000-0000-000000000000}"/>
          </ac:spMkLst>
        </pc:spChg>
        <pc:grpChg chg="add del mod">
          <ac:chgData name="Wejdan Alahmadi" userId="246a79029191cdbc" providerId="Windows Live" clId="Web-{4E14CE87-D0F4-4ECD-9957-B774B7F688C8}" dt="2021-04-03T21:14:54.569" v="308"/>
          <ac:grpSpMkLst>
            <pc:docMk/>
            <pc:sldMk cId="0" sldId="270"/>
            <ac:grpSpMk id="48" creationId="{8AAEF644-78AA-41EB-B6D1-AB7E5E5D4967}"/>
          </ac:grpSpMkLst>
        </pc:grpChg>
        <pc:grpChg chg="add mod">
          <ac:chgData name="Wejdan Alahmadi" userId="246a79029191cdbc" providerId="Windows Live" clId="Web-{4E14CE87-D0F4-4ECD-9957-B774B7F688C8}" dt="2021-04-03T21:17:14.873" v="359" actId="1076"/>
          <ac:grpSpMkLst>
            <pc:docMk/>
            <pc:sldMk cId="0" sldId="270"/>
            <ac:grpSpMk id="54" creationId="{245DD443-7318-4521-ADFB-E781E7986B61}"/>
          </ac:grpSpMkLst>
        </pc:grpChg>
        <pc:grpChg chg="mod">
          <ac:chgData name="Wejdan Alahmadi" userId="246a79029191cdbc" providerId="Windows Live" clId="Web-{4E14CE87-D0F4-4ECD-9957-B774B7F688C8}" dt="2021-04-03T21:17:14.764" v="355" actId="1076"/>
          <ac:grpSpMkLst>
            <pc:docMk/>
            <pc:sldMk cId="0" sldId="270"/>
            <ac:grpSpMk id="384" creationId="{00000000-0000-0000-0000-000000000000}"/>
          </ac:grpSpMkLst>
        </pc:grpChg>
        <pc:grpChg chg="mod">
          <ac:chgData name="Wejdan Alahmadi" userId="246a79029191cdbc" providerId="Windows Live" clId="Web-{4E14CE87-D0F4-4ECD-9957-B774B7F688C8}" dt="2021-04-03T21:17:14.795" v="356" actId="1076"/>
          <ac:grpSpMkLst>
            <pc:docMk/>
            <pc:sldMk cId="0" sldId="270"/>
            <ac:grpSpMk id="388" creationId="{00000000-0000-0000-0000-000000000000}"/>
          </ac:grpSpMkLst>
        </pc:grpChg>
        <pc:grpChg chg="mod">
          <ac:chgData name="Wejdan Alahmadi" userId="246a79029191cdbc" providerId="Windows Live" clId="Web-{4E14CE87-D0F4-4ECD-9957-B774B7F688C8}" dt="2021-04-03T21:17:24.139" v="363" actId="1076"/>
          <ac:grpSpMkLst>
            <pc:docMk/>
            <pc:sldMk cId="0" sldId="270"/>
            <ac:grpSpMk id="394" creationId="{00000000-0000-0000-0000-000000000000}"/>
          </ac:grpSpMkLst>
        </pc:grpChg>
        <pc:graphicFrameChg chg="mod modGraphic">
          <ac:chgData name="Wejdan Alahmadi" userId="246a79029191cdbc" providerId="Windows Live" clId="Web-{4E14CE87-D0F4-4ECD-9957-B774B7F688C8}" dt="2021-04-03T21:17:03.372" v="351" actId="1076"/>
          <ac:graphicFrameMkLst>
            <pc:docMk/>
            <pc:sldMk cId="0" sldId="270"/>
            <ac:graphicFrameMk id="380" creationId="{00000000-0000-0000-0000-000000000000}"/>
          </ac:graphicFrameMkLst>
        </pc:graphicFrameChg>
      </pc:sldChg>
      <pc:sldChg chg="addSp modSp ord">
        <pc:chgData name="Wejdan Alahmadi" userId="246a79029191cdbc" providerId="Windows Live" clId="Web-{4E14CE87-D0F4-4ECD-9957-B774B7F688C8}" dt="2021-04-03T20:54:41.431" v="213" actId="20577"/>
        <pc:sldMkLst>
          <pc:docMk/>
          <pc:sldMk cId="0" sldId="275"/>
        </pc:sldMkLst>
        <pc:spChg chg="add mod">
          <ac:chgData name="Wejdan Alahmadi" userId="246a79029191cdbc" providerId="Windows Live" clId="Web-{4E14CE87-D0F4-4ECD-9957-B774B7F688C8}" dt="2021-04-03T20:46:58.485" v="113" actId="20577"/>
          <ac:spMkLst>
            <pc:docMk/>
            <pc:sldMk cId="0" sldId="275"/>
            <ac:spMk id="2" creationId="{195C1187-ED59-41C7-9D3B-D71745317776}"/>
          </ac:spMkLst>
        </pc:spChg>
        <pc:spChg chg="add mod">
          <ac:chgData name="Wejdan Alahmadi" userId="246a79029191cdbc" providerId="Windows Live" clId="Web-{4E14CE87-D0F4-4ECD-9957-B774B7F688C8}" dt="2021-04-03T20:47:13.080" v="116" actId="1076"/>
          <ac:spMkLst>
            <pc:docMk/>
            <pc:sldMk cId="0" sldId="275"/>
            <ac:spMk id="3" creationId="{F5EE73E6-A094-4F4A-87F6-684A96D1FED5}"/>
          </ac:spMkLst>
        </pc:spChg>
        <pc:spChg chg="add mod ord">
          <ac:chgData name="Wejdan Alahmadi" userId="246a79029191cdbc" providerId="Windows Live" clId="Web-{4E14CE87-D0F4-4ECD-9957-B774B7F688C8}" dt="2021-04-03T20:46:37.359" v="94" actId="1076"/>
          <ac:spMkLst>
            <pc:docMk/>
            <pc:sldMk cId="0" sldId="275"/>
            <ac:spMk id="11" creationId="{2C0726C0-0F84-4ADC-B9D3-B01804971F6C}"/>
          </ac:spMkLst>
        </pc:spChg>
        <pc:spChg chg="add mod">
          <ac:chgData name="Wejdan Alahmadi" userId="246a79029191cdbc" providerId="Windows Live" clId="Web-{4E14CE87-D0F4-4ECD-9957-B774B7F688C8}" dt="2021-04-03T20:46:03.029" v="86" actId="1076"/>
          <ac:spMkLst>
            <pc:docMk/>
            <pc:sldMk cId="0" sldId="275"/>
            <ac:spMk id="14" creationId="{A96C4A3E-6D5C-474F-B98E-6832D2C5687D}"/>
          </ac:spMkLst>
        </pc:spChg>
        <pc:spChg chg="mod">
          <ac:chgData name="Wejdan Alahmadi" userId="246a79029191cdbc" providerId="Windows Live" clId="Web-{4E14CE87-D0F4-4ECD-9957-B774B7F688C8}" dt="2021-04-03T20:47:05.251" v="115" actId="1076"/>
          <ac:spMkLst>
            <pc:docMk/>
            <pc:sldMk cId="0" sldId="275"/>
            <ac:spMk id="465" creationId="{00000000-0000-0000-0000-000000000000}"/>
          </ac:spMkLst>
        </pc:spChg>
        <pc:spChg chg="mod">
          <ac:chgData name="Wejdan Alahmadi" userId="246a79029191cdbc" providerId="Windows Live" clId="Web-{4E14CE87-D0F4-4ECD-9957-B774B7F688C8}" dt="2021-04-03T20:54:41.431" v="213" actId="20577"/>
          <ac:spMkLst>
            <pc:docMk/>
            <pc:sldMk cId="0" sldId="275"/>
            <ac:spMk id="469" creationId="{00000000-0000-0000-0000-000000000000}"/>
          </ac:spMkLst>
        </pc:spChg>
        <pc:spChg chg="mod">
          <ac:chgData name="Wejdan Alahmadi" userId="246a79029191cdbc" providerId="Windows Live" clId="Web-{4E14CE87-D0F4-4ECD-9957-B774B7F688C8}" dt="2021-04-03T20:47:00.595" v="114" actId="20577"/>
          <ac:spMkLst>
            <pc:docMk/>
            <pc:sldMk cId="0" sldId="275"/>
            <ac:spMk id="478" creationId="{00000000-0000-0000-0000-000000000000}"/>
          </ac:spMkLst>
        </pc:spChg>
      </pc:sldChg>
      <pc:sldChg chg="del">
        <pc:chgData name="Wejdan Alahmadi" userId="246a79029191cdbc" providerId="Windows Live" clId="Web-{4E14CE87-D0F4-4ECD-9957-B774B7F688C8}" dt="2021-04-03T20:51:38.156" v="201"/>
        <pc:sldMkLst>
          <pc:docMk/>
          <pc:sldMk cId="0" sldId="277"/>
        </pc:sldMkLst>
      </pc:sldChg>
      <pc:sldChg chg="modSp ord">
        <pc:chgData name="Wejdan Alahmadi" userId="246a79029191cdbc" providerId="Windows Live" clId="Web-{4E14CE87-D0F4-4ECD-9957-B774B7F688C8}" dt="2021-04-03T20:52:00.548" v="203"/>
        <pc:sldMkLst>
          <pc:docMk/>
          <pc:sldMk cId="0" sldId="286"/>
        </pc:sldMkLst>
        <pc:spChg chg="mod">
          <ac:chgData name="Wejdan Alahmadi" userId="246a79029191cdbc" providerId="Windows Live" clId="Web-{4E14CE87-D0F4-4ECD-9957-B774B7F688C8}" dt="2021-04-03T20:48:55.757" v="128" actId="20577"/>
          <ac:spMkLst>
            <pc:docMk/>
            <pc:sldMk cId="0" sldId="286"/>
            <ac:spMk id="557" creationId="{00000000-0000-0000-0000-000000000000}"/>
          </ac:spMkLst>
        </pc:spChg>
        <pc:spChg chg="mod">
          <ac:chgData name="Wejdan Alahmadi" userId="246a79029191cdbc" providerId="Windows Live" clId="Web-{4E14CE87-D0F4-4ECD-9957-B774B7F688C8}" dt="2021-04-03T20:50:18.136" v="182"/>
          <ac:spMkLst>
            <pc:docMk/>
            <pc:sldMk cId="0" sldId="286"/>
            <ac:spMk id="558" creationId="{00000000-0000-0000-0000-000000000000}"/>
          </ac:spMkLst>
        </pc:spChg>
        <pc:spChg chg="mod">
          <ac:chgData name="Wejdan Alahmadi" userId="246a79029191cdbc" providerId="Windows Live" clId="Web-{4E14CE87-D0F4-4ECD-9957-B774B7F688C8}" dt="2021-04-03T20:48:59.726" v="132" actId="20577"/>
          <ac:spMkLst>
            <pc:docMk/>
            <pc:sldMk cId="0" sldId="286"/>
            <ac:spMk id="559" creationId="{00000000-0000-0000-0000-000000000000}"/>
          </ac:spMkLst>
        </pc:spChg>
        <pc:spChg chg="mod">
          <ac:chgData name="Wejdan Alahmadi" userId="246a79029191cdbc" providerId="Windows Live" clId="Web-{4E14CE87-D0F4-4ECD-9957-B774B7F688C8}" dt="2021-04-03T20:50:18.152" v="184"/>
          <ac:spMkLst>
            <pc:docMk/>
            <pc:sldMk cId="0" sldId="286"/>
            <ac:spMk id="560" creationId="{00000000-0000-0000-0000-000000000000}"/>
          </ac:spMkLst>
        </pc:spChg>
        <pc:spChg chg="mod">
          <ac:chgData name="Wejdan Alahmadi" userId="246a79029191cdbc" providerId="Windows Live" clId="Web-{4E14CE87-D0F4-4ECD-9957-B774B7F688C8}" dt="2021-04-03T20:49:04.632" v="135" actId="20577"/>
          <ac:spMkLst>
            <pc:docMk/>
            <pc:sldMk cId="0" sldId="286"/>
            <ac:spMk id="561" creationId="{00000000-0000-0000-0000-000000000000}"/>
          </ac:spMkLst>
        </pc:spChg>
        <pc:spChg chg="mod">
          <ac:chgData name="Wejdan Alahmadi" userId="246a79029191cdbc" providerId="Windows Live" clId="Web-{4E14CE87-D0F4-4ECD-9957-B774B7F688C8}" dt="2021-04-03T20:50:18.136" v="183"/>
          <ac:spMkLst>
            <pc:docMk/>
            <pc:sldMk cId="0" sldId="286"/>
            <ac:spMk id="562" creationId="{00000000-0000-0000-0000-000000000000}"/>
          </ac:spMkLst>
        </pc:spChg>
        <pc:spChg chg="mod">
          <ac:chgData name="Wejdan Alahmadi" userId="246a79029191cdbc" providerId="Windows Live" clId="Web-{4E14CE87-D0F4-4ECD-9957-B774B7F688C8}" dt="2021-04-03T20:49:07.695" v="140" actId="20577"/>
          <ac:spMkLst>
            <pc:docMk/>
            <pc:sldMk cId="0" sldId="286"/>
            <ac:spMk id="563" creationId="{00000000-0000-0000-0000-000000000000}"/>
          </ac:spMkLst>
        </pc:spChg>
        <pc:spChg chg="mod">
          <ac:chgData name="Wejdan Alahmadi" userId="246a79029191cdbc" providerId="Windows Live" clId="Web-{4E14CE87-D0F4-4ECD-9957-B774B7F688C8}" dt="2021-04-03T20:50:56.670" v="200" actId="20577"/>
          <ac:spMkLst>
            <pc:docMk/>
            <pc:sldMk cId="0" sldId="286"/>
            <ac:spMk id="564" creationId="{00000000-0000-0000-0000-000000000000}"/>
          </ac:spMkLst>
        </pc:spChg>
      </pc:sldChg>
      <pc:sldChg chg="add del">
        <pc:chgData name="Wejdan Alahmadi" userId="246a79029191cdbc" providerId="Windows Live" clId="Web-{4E14CE87-D0F4-4ECD-9957-B774B7F688C8}" dt="2021-04-03T20:53:32.381" v="211"/>
        <pc:sldMkLst>
          <pc:docMk/>
          <pc:sldMk cId="0" sldId="288"/>
        </pc:sldMkLst>
      </pc:sldChg>
      <pc:sldChg chg="add del">
        <pc:chgData name="Wejdan Alahmadi" userId="246a79029191cdbc" providerId="Windows Live" clId="Web-{4E14CE87-D0F4-4ECD-9957-B774B7F688C8}" dt="2021-04-03T20:53:27.896" v="210"/>
        <pc:sldMkLst>
          <pc:docMk/>
          <pc:sldMk cId="0" sldId="294"/>
        </pc:sldMkLst>
      </pc:sldChg>
      <pc:sldChg chg="add del">
        <pc:chgData name="Wejdan Alahmadi" userId="246a79029191cdbc" providerId="Windows Live" clId="Web-{4E14CE87-D0F4-4ECD-9957-B774B7F688C8}" dt="2021-04-03T20:53:26.724" v="209"/>
        <pc:sldMkLst>
          <pc:docMk/>
          <pc:sldMk cId="0" sldId="296"/>
        </pc:sldMkLst>
      </pc:sldChg>
      <pc:sldChg chg="add del">
        <pc:chgData name="Wejdan Alahmadi" userId="246a79029191cdbc" providerId="Windows Live" clId="Web-{4E14CE87-D0F4-4ECD-9957-B774B7F688C8}" dt="2021-04-03T20:53:24.287" v="208"/>
        <pc:sldMkLst>
          <pc:docMk/>
          <pc:sldMk cId="0" sldId="298"/>
        </pc:sldMkLst>
      </pc:sldChg>
      <pc:sldChg chg="addSp delSp modSp">
        <pc:chgData name="Wejdan Alahmadi" userId="246a79029191cdbc" providerId="Windows Live" clId="Web-{4E14CE87-D0F4-4ECD-9957-B774B7F688C8}" dt="2021-04-03T21:08:07.352" v="282" actId="20577"/>
        <pc:sldMkLst>
          <pc:docMk/>
          <pc:sldMk cId="0" sldId="309"/>
        </pc:sldMkLst>
        <pc:spChg chg="mod">
          <ac:chgData name="Wejdan Alahmadi" userId="246a79029191cdbc" providerId="Windows Live" clId="Web-{4E14CE87-D0F4-4ECD-9957-B774B7F688C8}" dt="2021-04-03T21:08:07.352" v="282" actId="20577"/>
          <ac:spMkLst>
            <pc:docMk/>
            <pc:sldMk cId="0" sldId="309"/>
            <ac:spMk id="10" creationId="{72B9256E-22B5-49F5-B40C-AD0B3240523C}"/>
          </ac:spMkLst>
        </pc:spChg>
        <pc:spChg chg="mod">
          <ac:chgData name="Wejdan Alahmadi" userId="246a79029191cdbc" providerId="Windows Live" clId="Web-{4E14CE87-D0F4-4ECD-9957-B774B7F688C8}" dt="2021-04-03T21:07:33.272" v="281" actId="20577"/>
          <ac:spMkLst>
            <pc:docMk/>
            <pc:sldMk cId="0" sldId="309"/>
            <ac:spMk id="900" creationId="{00000000-0000-0000-0000-000000000000}"/>
          </ac:spMkLst>
        </pc:spChg>
        <pc:spChg chg="mod">
          <ac:chgData name="Wejdan Alahmadi" userId="246a79029191cdbc" providerId="Windows Live" clId="Web-{4E14CE87-D0F4-4ECD-9957-B774B7F688C8}" dt="2021-04-03T21:07:22.537" v="280" actId="20577"/>
          <ac:spMkLst>
            <pc:docMk/>
            <pc:sldMk cId="0" sldId="309"/>
            <ac:spMk id="903" creationId="{00000000-0000-0000-0000-000000000000}"/>
          </ac:spMkLst>
        </pc:spChg>
        <pc:picChg chg="add del mod">
          <ac:chgData name="Wejdan Alahmadi" userId="246a79029191cdbc" providerId="Windows Live" clId="Web-{4E14CE87-D0F4-4ECD-9957-B774B7F688C8}" dt="2021-04-03T21:05:21.857" v="264"/>
          <ac:picMkLst>
            <pc:docMk/>
            <pc:sldMk cId="0" sldId="309"/>
            <ac:picMk id="2" creationId="{595F623E-EE8F-49AE-9351-F536428FE7E8}"/>
          </ac:picMkLst>
        </pc:picChg>
        <pc:picChg chg="add del mod ord">
          <ac:chgData name="Wejdan Alahmadi" userId="246a79029191cdbc" providerId="Windows Live" clId="Web-{4E14CE87-D0F4-4ECD-9957-B774B7F688C8}" dt="2021-04-03T21:06:54.426" v="277"/>
          <ac:picMkLst>
            <pc:docMk/>
            <pc:sldMk cId="0" sldId="309"/>
            <ac:picMk id="3" creationId="{57FEE82A-0C9A-4A84-9717-5DC8F7CF36EF}"/>
          </ac:picMkLst>
        </pc:picChg>
      </pc:sldChg>
      <pc:sldChg chg="addSp delSp modSp">
        <pc:chgData name="Wejdan Alahmadi" userId="246a79029191cdbc" providerId="Windows Live" clId="Web-{4E14CE87-D0F4-4ECD-9957-B774B7F688C8}" dt="2021-04-03T21:02:42.330" v="261"/>
        <pc:sldMkLst>
          <pc:docMk/>
          <pc:sldMk cId="0" sldId="315"/>
        </pc:sldMkLst>
        <pc:picChg chg="add del mod ord">
          <ac:chgData name="Wejdan Alahmadi" userId="246a79029191cdbc" providerId="Windows Live" clId="Web-{4E14CE87-D0F4-4ECD-9957-B774B7F688C8}" dt="2021-04-03T21:02:42.330" v="261"/>
          <ac:picMkLst>
            <pc:docMk/>
            <pc:sldMk cId="0" sldId="315"/>
            <ac:picMk id="2" creationId="{48B6E85A-F30F-4192-8D27-7C8D11AC05C2}"/>
          </ac:picMkLst>
        </pc:picChg>
      </pc:sldChg>
      <pc:sldChg chg="addSp delSp modSp add ord replId">
        <pc:chgData name="Wejdan Alahmadi" userId="246a79029191cdbc" providerId="Windows Live" clId="Web-{4E14CE87-D0F4-4ECD-9957-B774B7F688C8}" dt="2021-04-03T21:13:49.284" v="284" actId="20577"/>
        <pc:sldMkLst>
          <pc:docMk/>
          <pc:sldMk cId="1972701806" sldId="321"/>
        </pc:sldMkLst>
        <pc:spChg chg="add del mod">
          <ac:chgData name="Wejdan Alahmadi" userId="246a79029191cdbc" providerId="Windows Live" clId="Web-{4E14CE87-D0F4-4ECD-9957-B774B7F688C8}" dt="2021-04-03T20:58:28.364" v="232"/>
          <ac:spMkLst>
            <pc:docMk/>
            <pc:sldMk cId="1972701806" sldId="321"/>
            <ac:spMk id="3" creationId="{501214DD-BA90-4C81-BD7E-E67CD98FCFC6}"/>
          </ac:spMkLst>
        </pc:spChg>
        <pc:spChg chg="add del mod">
          <ac:chgData name="Wejdan Alahmadi" userId="246a79029191cdbc" providerId="Windows Live" clId="Web-{4E14CE87-D0F4-4ECD-9957-B774B7F688C8}" dt="2021-04-03T20:58:27.224" v="231"/>
          <ac:spMkLst>
            <pc:docMk/>
            <pc:sldMk cId="1972701806" sldId="321"/>
            <ac:spMk id="5" creationId="{0DA88A22-7A99-4F61-8DA0-EE88C8905152}"/>
          </ac:spMkLst>
        </pc:spChg>
        <pc:spChg chg="add del mod">
          <ac:chgData name="Wejdan Alahmadi" userId="246a79029191cdbc" providerId="Windows Live" clId="Web-{4E14CE87-D0F4-4ECD-9957-B774B7F688C8}" dt="2021-04-03T20:58:30.990" v="233"/>
          <ac:spMkLst>
            <pc:docMk/>
            <pc:sldMk cId="1972701806" sldId="321"/>
            <ac:spMk id="7" creationId="{757B1C99-4D9D-4CE1-B002-F4B94D38F15B}"/>
          </ac:spMkLst>
        </pc:spChg>
        <pc:spChg chg="add del mod">
          <ac:chgData name="Wejdan Alahmadi" userId="246a79029191cdbc" providerId="Windows Live" clId="Web-{4E14CE87-D0F4-4ECD-9957-B774B7F688C8}" dt="2021-04-03T20:58:43.709" v="235"/>
          <ac:spMkLst>
            <pc:docMk/>
            <pc:sldMk cId="1972701806" sldId="321"/>
            <ac:spMk id="9" creationId="{DB95DFC9-0602-4FD3-A72A-68560CC8CA3B}"/>
          </ac:spMkLst>
        </pc:spChg>
        <pc:spChg chg="add del mod">
          <ac:chgData name="Wejdan Alahmadi" userId="246a79029191cdbc" providerId="Windows Live" clId="Web-{4E14CE87-D0F4-4ECD-9957-B774B7F688C8}" dt="2021-04-03T20:58:48.662" v="238"/>
          <ac:spMkLst>
            <pc:docMk/>
            <pc:sldMk cId="1972701806" sldId="321"/>
            <ac:spMk id="11" creationId="{0D773890-78BD-4D8A-8E59-5EB63B8C48D1}"/>
          </ac:spMkLst>
        </pc:spChg>
        <pc:spChg chg="mod">
          <ac:chgData name="Wejdan Alahmadi" userId="246a79029191cdbc" providerId="Windows Live" clId="Web-{4E14CE87-D0F4-4ECD-9957-B774B7F688C8}" dt="2021-04-03T20:58:09.410" v="222" actId="20577"/>
          <ac:spMkLst>
            <pc:docMk/>
            <pc:sldMk cId="1972701806" sldId="321"/>
            <ac:spMk id="721" creationId="{00000000-0000-0000-0000-000000000000}"/>
          </ac:spMkLst>
        </pc:spChg>
        <pc:spChg chg="del">
          <ac:chgData name="Wejdan Alahmadi" userId="246a79029191cdbc" providerId="Windows Live" clId="Web-{4E14CE87-D0F4-4ECD-9957-B774B7F688C8}" dt="2021-04-03T20:58:41.568" v="234"/>
          <ac:spMkLst>
            <pc:docMk/>
            <pc:sldMk cId="1972701806" sldId="321"/>
            <ac:spMk id="722" creationId="{00000000-0000-0000-0000-000000000000}"/>
          </ac:spMkLst>
        </pc:spChg>
        <pc:spChg chg="del">
          <ac:chgData name="Wejdan Alahmadi" userId="246a79029191cdbc" providerId="Windows Live" clId="Web-{4E14CE87-D0F4-4ECD-9957-B774B7F688C8}" dt="2021-04-03T20:58:23.395" v="229"/>
          <ac:spMkLst>
            <pc:docMk/>
            <pc:sldMk cId="1972701806" sldId="321"/>
            <ac:spMk id="723" creationId="{00000000-0000-0000-0000-000000000000}"/>
          </ac:spMkLst>
        </pc:spChg>
        <pc:spChg chg="mod">
          <ac:chgData name="Wejdan Alahmadi" userId="246a79029191cdbc" providerId="Windows Live" clId="Web-{4E14CE87-D0F4-4ECD-9957-B774B7F688C8}" dt="2021-04-03T20:59:08.413" v="251" actId="14100"/>
          <ac:spMkLst>
            <pc:docMk/>
            <pc:sldMk cId="1972701806" sldId="321"/>
            <ac:spMk id="724" creationId="{00000000-0000-0000-0000-000000000000}"/>
          </ac:spMkLst>
        </pc:spChg>
        <pc:spChg chg="mod">
          <ac:chgData name="Wejdan Alahmadi" userId="246a79029191cdbc" providerId="Windows Live" clId="Web-{4E14CE87-D0F4-4ECD-9957-B774B7F688C8}" dt="2021-04-03T20:59:08.413" v="250" actId="14100"/>
          <ac:spMkLst>
            <pc:docMk/>
            <pc:sldMk cId="1972701806" sldId="321"/>
            <ac:spMk id="725" creationId="{00000000-0000-0000-0000-000000000000}"/>
          </ac:spMkLst>
        </pc:spChg>
        <pc:spChg chg="mod">
          <ac:chgData name="Wejdan Alahmadi" userId="246a79029191cdbc" providerId="Windows Live" clId="Web-{4E14CE87-D0F4-4ECD-9957-B774B7F688C8}" dt="2021-04-03T21:13:49.284" v="284" actId="20577"/>
          <ac:spMkLst>
            <pc:docMk/>
            <pc:sldMk cId="1972701806" sldId="321"/>
            <ac:spMk id="726" creationId="{00000000-0000-0000-0000-000000000000}"/>
          </ac:spMkLst>
        </pc:spChg>
        <pc:spChg chg="del mod">
          <ac:chgData name="Wejdan Alahmadi" userId="246a79029191cdbc" providerId="Windows Live" clId="Web-{4E14CE87-D0F4-4ECD-9957-B774B7F688C8}" dt="2021-04-03T20:58:46.412" v="237"/>
          <ac:spMkLst>
            <pc:docMk/>
            <pc:sldMk cId="1972701806" sldId="321"/>
            <ac:spMk id="727" creationId="{00000000-0000-0000-0000-000000000000}"/>
          </ac:spMkLst>
        </pc:spChg>
        <pc:spChg chg="del">
          <ac:chgData name="Wejdan Alahmadi" userId="246a79029191cdbc" providerId="Windows Live" clId="Web-{4E14CE87-D0F4-4ECD-9957-B774B7F688C8}" dt="2021-04-03T20:58:24.536" v="230"/>
          <ac:spMkLst>
            <pc:docMk/>
            <pc:sldMk cId="1972701806" sldId="321"/>
            <ac:spMk id="728" creationId="{00000000-0000-0000-0000-000000000000}"/>
          </ac:spMkLst>
        </pc:spChg>
        <pc:spChg chg="del">
          <ac:chgData name="Wejdan Alahmadi" userId="246a79029191cdbc" providerId="Windows Live" clId="Web-{4E14CE87-D0F4-4ECD-9957-B774B7F688C8}" dt="2021-04-03T20:58:23.333" v="228"/>
          <ac:spMkLst>
            <pc:docMk/>
            <pc:sldMk cId="1972701806" sldId="321"/>
            <ac:spMk id="729" creationId="{00000000-0000-0000-0000-000000000000}"/>
          </ac:spMkLst>
        </pc:spChg>
        <pc:spChg chg="del">
          <ac:chgData name="Wejdan Alahmadi" userId="246a79029191cdbc" providerId="Windows Live" clId="Web-{4E14CE87-D0F4-4ECD-9957-B774B7F688C8}" dt="2021-04-03T20:58:23.333" v="226"/>
          <ac:spMkLst>
            <pc:docMk/>
            <pc:sldMk cId="1972701806" sldId="321"/>
            <ac:spMk id="732" creationId="{00000000-0000-0000-0000-000000000000}"/>
          </ac:spMkLst>
        </pc:spChg>
        <pc:spChg chg="del">
          <ac:chgData name="Wejdan Alahmadi" userId="246a79029191cdbc" providerId="Windows Live" clId="Web-{4E14CE87-D0F4-4ECD-9957-B774B7F688C8}" dt="2021-04-03T20:58:23.286" v="225"/>
          <ac:spMkLst>
            <pc:docMk/>
            <pc:sldMk cId="1972701806" sldId="321"/>
            <ac:spMk id="733" creationId="{00000000-0000-0000-0000-000000000000}"/>
          </ac:spMkLst>
        </pc:spChg>
        <pc:cxnChg chg="mod">
          <ac:chgData name="Wejdan Alahmadi" userId="246a79029191cdbc" providerId="Windows Live" clId="Web-{4E14CE87-D0F4-4ECD-9957-B774B7F688C8}" dt="2021-04-03T20:59:08.413" v="249" actId="14100"/>
          <ac:cxnSpMkLst>
            <pc:docMk/>
            <pc:sldMk cId="1972701806" sldId="321"/>
            <ac:cxnSpMk id="730" creationId="{00000000-0000-0000-0000-000000000000}"/>
          </ac:cxnSpMkLst>
        </pc:cxnChg>
        <pc:cxnChg chg="del">
          <ac:chgData name="Wejdan Alahmadi" userId="246a79029191cdbc" providerId="Windows Live" clId="Web-{4E14CE87-D0F4-4ECD-9957-B774B7F688C8}" dt="2021-04-03T20:58:23.333" v="227"/>
          <ac:cxnSpMkLst>
            <pc:docMk/>
            <pc:sldMk cId="1972701806" sldId="321"/>
            <ac:cxnSpMk id="731" creationId="{00000000-0000-0000-0000-000000000000}"/>
          </ac:cxnSpMkLst>
        </pc:cxnChg>
      </pc:sldChg>
    </pc:docChg>
  </pc:docChgLst>
  <pc:docChgLst>
    <pc:chgData name="Fadak Aldar" userId="45cf3043f9a3fb8f" providerId="Windows Live" clId="Web-{47549A32-AD15-4F25-9DBE-7B5D83EAA231}"/>
    <pc:docChg chg="delSld modSld sldOrd">
      <pc:chgData name="Fadak Aldar" userId="45cf3043f9a3fb8f" providerId="Windows Live" clId="Web-{47549A32-AD15-4F25-9DBE-7B5D83EAA231}" dt="2021-04-03T21:06:15.874" v="8"/>
      <pc:docMkLst>
        <pc:docMk/>
      </pc:docMkLst>
      <pc:sldChg chg="modSp">
        <pc:chgData name="Fadak Aldar" userId="45cf3043f9a3fb8f" providerId="Windows Live" clId="Web-{47549A32-AD15-4F25-9DBE-7B5D83EAA231}" dt="2021-04-03T20:23:00.564" v="2" actId="20577"/>
        <pc:sldMkLst>
          <pc:docMk/>
          <pc:sldMk cId="0" sldId="256"/>
        </pc:sldMkLst>
        <pc:spChg chg="mod">
          <ac:chgData name="Fadak Aldar" userId="45cf3043f9a3fb8f" providerId="Windows Live" clId="Web-{47549A32-AD15-4F25-9DBE-7B5D83EAA231}" dt="2021-04-03T20:23:00.564" v="2" actId="20577"/>
          <ac:spMkLst>
            <pc:docMk/>
            <pc:sldMk cId="0" sldId="256"/>
            <ac:spMk id="206" creationId="{00000000-0000-0000-0000-000000000000}"/>
          </ac:spMkLst>
        </pc:spChg>
      </pc:sldChg>
      <pc:sldChg chg="del">
        <pc:chgData name="Fadak Aldar" userId="45cf3043f9a3fb8f" providerId="Windows Live" clId="Web-{47549A32-AD15-4F25-9DBE-7B5D83EAA231}" dt="2021-04-03T20:39:32.958" v="6"/>
        <pc:sldMkLst>
          <pc:docMk/>
          <pc:sldMk cId="0" sldId="292"/>
        </pc:sldMkLst>
      </pc:sldChg>
      <pc:sldChg chg="ord">
        <pc:chgData name="Fadak Aldar" userId="45cf3043f9a3fb8f" providerId="Windows Live" clId="Web-{47549A32-AD15-4F25-9DBE-7B5D83EAA231}" dt="2021-04-03T21:06:15.874" v="8"/>
        <pc:sldMkLst>
          <pc:docMk/>
          <pc:sldMk cId="0" sldId="298"/>
        </pc:sldMkLst>
      </pc:sldChg>
      <pc:sldChg chg="modSp">
        <pc:chgData name="Fadak Aldar" userId="45cf3043f9a3fb8f" providerId="Windows Live" clId="Web-{47549A32-AD15-4F25-9DBE-7B5D83EAA231}" dt="2021-04-03T20:27:34.259" v="5" actId="20577"/>
        <pc:sldMkLst>
          <pc:docMk/>
          <pc:sldMk cId="0" sldId="309"/>
        </pc:sldMkLst>
        <pc:spChg chg="mod">
          <ac:chgData name="Fadak Aldar" userId="45cf3043f9a3fb8f" providerId="Windows Live" clId="Web-{47549A32-AD15-4F25-9DBE-7B5D83EAA231}" dt="2021-04-03T20:27:34.259" v="5" actId="20577"/>
          <ac:spMkLst>
            <pc:docMk/>
            <pc:sldMk cId="0" sldId="309"/>
            <ac:spMk id="901" creationId="{00000000-0000-0000-0000-000000000000}"/>
          </ac:spMkLst>
        </pc:spChg>
      </pc:sldChg>
    </pc:docChg>
  </pc:docChgLst>
  <pc:docChgLst>
    <pc:chgData name="Wejdan Alahmadi" userId="246a79029191cdbc" providerId="Windows Live" clId="Web-{0232F012-1CDE-4885-924C-20A522D6517D}"/>
    <pc:docChg chg="modSld">
      <pc:chgData name="Wejdan Alahmadi" userId="246a79029191cdbc" providerId="Windows Live" clId="Web-{0232F012-1CDE-4885-924C-20A522D6517D}" dt="2021-04-03T19:44:07.550" v="134"/>
      <pc:docMkLst>
        <pc:docMk/>
      </pc:docMkLst>
      <pc:sldChg chg="modSp">
        <pc:chgData name="Wejdan Alahmadi" userId="246a79029191cdbc" providerId="Windows Live" clId="Web-{0232F012-1CDE-4885-924C-20A522D6517D}" dt="2021-04-03T19:41:32.610" v="110" actId="20577"/>
        <pc:sldMkLst>
          <pc:docMk/>
          <pc:sldMk cId="0" sldId="256"/>
        </pc:sldMkLst>
        <pc:spChg chg="mod">
          <ac:chgData name="Wejdan Alahmadi" userId="246a79029191cdbc" providerId="Windows Live" clId="Web-{0232F012-1CDE-4885-924C-20A522D6517D}" dt="2021-04-03T19:41:11.938" v="104" actId="20577"/>
          <ac:spMkLst>
            <pc:docMk/>
            <pc:sldMk cId="0" sldId="256"/>
            <ac:spMk id="206" creationId="{00000000-0000-0000-0000-000000000000}"/>
          </ac:spMkLst>
        </pc:spChg>
        <pc:spChg chg="mod">
          <ac:chgData name="Wejdan Alahmadi" userId="246a79029191cdbc" providerId="Windows Live" clId="Web-{0232F012-1CDE-4885-924C-20A522D6517D}" dt="2021-04-03T19:41:32.610" v="110" actId="20577"/>
          <ac:spMkLst>
            <pc:docMk/>
            <pc:sldMk cId="0" sldId="256"/>
            <ac:spMk id="207" creationId="{00000000-0000-0000-0000-000000000000}"/>
          </ac:spMkLst>
        </pc:spChg>
      </pc:sldChg>
      <pc:sldChg chg="modSp">
        <pc:chgData name="Wejdan Alahmadi" userId="246a79029191cdbc" providerId="Windows Live" clId="Web-{0232F012-1CDE-4885-924C-20A522D6517D}" dt="2021-04-03T19:41:00.032" v="102" actId="1076"/>
        <pc:sldMkLst>
          <pc:docMk/>
          <pc:sldMk cId="0" sldId="261"/>
        </pc:sldMkLst>
        <pc:spChg chg="mod">
          <ac:chgData name="Wejdan Alahmadi" userId="246a79029191cdbc" providerId="Windows Live" clId="Web-{0232F012-1CDE-4885-924C-20A522D6517D}" dt="2021-04-03T19:41:00.032" v="102" actId="1076"/>
          <ac:spMkLst>
            <pc:docMk/>
            <pc:sldMk cId="0" sldId="261"/>
            <ac:spMk id="257" creationId="{00000000-0000-0000-0000-000000000000}"/>
          </ac:spMkLst>
        </pc:spChg>
      </pc:sldChg>
      <pc:sldChg chg="modSp">
        <pc:chgData name="Wejdan Alahmadi" userId="246a79029191cdbc" providerId="Windows Live" clId="Web-{0232F012-1CDE-4885-924C-20A522D6517D}" dt="2021-04-03T19:44:07.550" v="134"/>
        <pc:sldMkLst>
          <pc:docMk/>
          <pc:sldMk cId="0" sldId="270"/>
        </pc:sldMkLst>
        <pc:graphicFrameChg chg="mod modGraphic">
          <ac:chgData name="Wejdan Alahmadi" userId="246a79029191cdbc" providerId="Windows Live" clId="Web-{0232F012-1CDE-4885-924C-20A522D6517D}" dt="2021-04-03T19:44:07.550" v="134"/>
          <ac:graphicFrameMkLst>
            <pc:docMk/>
            <pc:sldMk cId="0" sldId="270"/>
            <ac:graphicFrameMk id="380" creationId="{00000000-0000-0000-0000-000000000000}"/>
          </ac:graphicFrameMkLst>
        </pc:graphicFrameChg>
      </pc:sldChg>
    </pc:docChg>
  </pc:docChgLst>
  <pc:docChgLst>
    <pc:chgData name="sara aldubaie" userId="0d297c0a5e4c62fe" providerId="Windows Live" clId="Web-{92CDEFCA-8221-4D8D-8E1A-C52B2DA9BF70}"/>
    <pc:docChg chg="delSld modSld sldOrd">
      <pc:chgData name="sara aldubaie" userId="0d297c0a5e4c62fe" providerId="Windows Live" clId="Web-{92CDEFCA-8221-4D8D-8E1A-C52B2DA9BF70}" dt="2021-04-04T06:10:41.205" v="59"/>
      <pc:docMkLst>
        <pc:docMk/>
      </pc:docMkLst>
      <pc:sldChg chg="del">
        <pc:chgData name="sara aldubaie" userId="0d297c0a5e4c62fe" providerId="Windows Live" clId="Web-{92CDEFCA-8221-4D8D-8E1A-C52B2DA9BF70}" dt="2021-04-04T06:06:22.435" v="53"/>
        <pc:sldMkLst>
          <pc:docMk/>
          <pc:sldMk cId="0" sldId="261"/>
        </pc:sldMkLst>
      </pc:sldChg>
      <pc:sldChg chg="modSp">
        <pc:chgData name="sara aldubaie" userId="0d297c0a5e4c62fe" providerId="Windows Live" clId="Web-{92CDEFCA-8221-4D8D-8E1A-C52B2DA9BF70}" dt="2021-04-03T20:27:46.791" v="7" actId="14100"/>
        <pc:sldMkLst>
          <pc:docMk/>
          <pc:sldMk cId="0" sldId="263"/>
        </pc:sldMkLst>
        <pc:spChg chg="mod">
          <ac:chgData name="sara aldubaie" userId="0d297c0a5e4c62fe" providerId="Windows Live" clId="Web-{92CDEFCA-8221-4D8D-8E1A-C52B2DA9BF70}" dt="2021-04-03T20:27:46.791" v="7" actId="14100"/>
          <ac:spMkLst>
            <pc:docMk/>
            <pc:sldMk cId="0" sldId="263"/>
            <ac:spMk id="274" creationId="{00000000-0000-0000-0000-000000000000}"/>
          </ac:spMkLst>
        </pc:spChg>
      </pc:sldChg>
      <pc:sldChg chg="modSp">
        <pc:chgData name="sara aldubaie" userId="0d297c0a5e4c62fe" providerId="Windows Live" clId="Web-{92CDEFCA-8221-4D8D-8E1A-C52B2DA9BF70}" dt="2021-04-03T20:39:03.163" v="31" actId="20577"/>
        <pc:sldMkLst>
          <pc:docMk/>
          <pc:sldMk cId="0" sldId="270"/>
        </pc:sldMkLst>
        <pc:spChg chg="mod">
          <ac:chgData name="sara aldubaie" userId="0d297c0a5e4c62fe" providerId="Windows Live" clId="Web-{92CDEFCA-8221-4D8D-8E1A-C52B2DA9BF70}" dt="2021-04-03T20:39:03.163" v="31" actId="20577"/>
          <ac:spMkLst>
            <pc:docMk/>
            <pc:sldMk cId="0" sldId="270"/>
            <ac:spMk id="424" creationId="{00000000-0000-0000-0000-000000000000}"/>
          </ac:spMkLst>
        </pc:spChg>
      </pc:sldChg>
      <pc:sldChg chg="del">
        <pc:chgData name="sara aldubaie" userId="0d297c0a5e4c62fe" providerId="Windows Live" clId="Web-{92CDEFCA-8221-4D8D-8E1A-C52B2DA9BF70}" dt="2021-04-04T06:10:41.205" v="59"/>
        <pc:sldMkLst>
          <pc:docMk/>
          <pc:sldMk cId="0" sldId="288"/>
        </pc:sldMkLst>
      </pc:sldChg>
      <pc:sldChg chg="del">
        <pc:chgData name="sara aldubaie" userId="0d297c0a5e4c62fe" providerId="Windows Live" clId="Web-{92CDEFCA-8221-4D8D-8E1A-C52B2DA9BF70}" dt="2021-04-04T06:10:41.205" v="57"/>
        <pc:sldMkLst>
          <pc:docMk/>
          <pc:sldMk cId="0" sldId="294"/>
        </pc:sldMkLst>
      </pc:sldChg>
      <pc:sldChg chg="del">
        <pc:chgData name="sara aldubaie" userId="0d297c0a5e4c62fe" providerId="Windows Live" clId="Web-{92CDEFCA-8221-4D8D-8E1A-C52B2DA9BF70}" dt="2021-04-04T06:10:41.190" v="56"/>
        <pc:sldMkLst>
          <pc:docMk/>
          <pc:sldMk cId="0" sldId="296"/>
        </pc:sldMkLst>
      </pc:sldChg>
      <pc:sldChg chg="del">
        <pc:chgData name="sara aldubaie" userId="0d297c0a5e4c62fe" providerId="Windows Live" clId="Web-{92CDEFCA-8221-4D8D-8E1A-C52B2DA9BF70}" dt="2021-04-04T06:10:41.205" v="58"/>
        <pc:sldMkLst>
          <pc:docMk/>
          <pc:sldMk cId="0" sldId="298"/>
        </pc:sldMkLst>
      </pc:sldChg>
      <pc:sldChg chg="del">
        <pc:chgData name="sara aldubaie" userId="0d297c0a5e4c62fe" providerId="Windows Live" clId="Web-{92CDEFCA-8221-4D8D-8E1A-C52B2DA9BF70}" dt="2021-04-04T06:10:41.190" v="55"/>
        <pc:sldMkLst>
          <pc:docMk/>
          <pc:sldMk cId="0" sldId="302"/>
        </pc:sldMkLst>
      </pc:sldChg>
      <pc:sldChg chg="del">
        <pc:chgData name="sara aldubaie" userId="0d297c0a5e4c62fe" providerId="Windows Live" clId="Web-{92CDEFCA-8221-4D8D-8E1A-C52B2DA9BF70}" dt="2021-04-04T06:10:41.190" v="54"/>
        <pc:sldMkLst>
          <pc:docMk/>
          <pc:sldMk cId="0" sldId="307"/>
        </pc:sldMkLst>
      </pc:sldChg>
      <pc:sldChg chg="ord">
        <pc:chgData name="sara aldubaie" userId="0d297c0a5e4c62fe" providerId="Windows Live" clId="Web-{92CDEFCA-8221-4D8D-8E1A-C52B2DA9BF70}" dt="2021-04-03T21:39:25.762" v="51"/>
        <pc:sldMkLst>
          <pc:docMk/>
          <pc:sldMk cId="0" sldId="309"/>
        </pc:sldMkLst>
      </pc:sldChg>
      <pc:sldChg chg="modSp ord">
        <pc:chgData name="sara aldubaie" userId="0d297c0a5e4c62fe" providerId="Windows Live" clId="Web-{92CDEFCA-8221-4D8D-8E1A-C52B2DA9BF70}" dt="2021-04-03T21:39:35.778" v="52"/>
        <pc:sldMkLst>
          <pc:docMk/>
          <pc:sldMk cId="0" sldId="315"/>
        </pc:sldMkLst>
        <pc:spChg chg="mod">
          <ac:chgData name="sara aldubaie" userId="0d297c0a5e4c62fe" providerId="Windows Live" clId="Web-{92CDEFCA-8221-4D8D-8E1A-C52B2DA9BF70}" dt="2021-04-03T21:39:15.325" v="50" actId="20577"/>
          <ac:spMkLst>
            <pc:docMk/>
            <pc:sldMk cId="0" sldId="315"/>
            <ac:spMk id="996" creationId="{00000000-0000-0000-0000-000000000000}"/>
          </ac:spMkLst>
        </pc:spChg>
      </pc:sldChg>
      <pc:sldChg chg="modSp">
        <pc:chgData name="sara aldubaie" userId="0d297c0a5e4c62fe" providerId="Windows Live" clId="Web-{92CDEFCA-8221-4D8D-8E1A-C52B2DA9BF70}" dt="2021-04-03T21:34:08.957" v="48" actId="20577"/>
        <pc:sldMkLst>
          <pc:docMk/>
          <pc:sldMk cId="3520101068" sldId="317"/>
        </pc:sldMkLst>
        <pc:spChg chg="mod">
          <ac:chgData name="sara aldubaie" userId="0d297c0a5e4c62fe" providerId="Windows Live" clId="Web-{92CDEFCA-8221-4D8D-8E1A-C52B2DA9BF70}" dt="2021-04-03T21:34:08.957" v="48" actId="20577"/>
          <ac:spMkLst>
            <pc:docMk/>
            <pc:sldMk cId="3520101068" sldId="317"/>
            <ac:spMk id="32" creationId="{BD10C8CA-678D-1247-80E7-F0C592741E68}"/>
          </ac:spMkLst>
        </pc:spChg>
      </pc:sldChg>
      <pc:sldChg chg="modSp">
        <pc:chgData name="sara aldubaie" userId="0d297c0a5e4c62fe" providerId="Windows Live" clId="Web-{92CDEFCA-8221-4D8D-8E1A-C52B2DA9BF70}" dt="2021-04-03T20:27:28.166" v="5" actId="1076"/>
        <pc:sldMkLst>
          <pc:docMk/>
          <pc:sldMk cId="4149232147" sldId="319"/>
        </pc:sldMkLst>
        <pc:picChg chg="mod">
          <ac:chgData name="sara aldubaie" userId="0d297c0a5e4c62fe" providerId="Windows Live" clId="Web-{92CDEFCA-8221-4D8D-8E1A-C52B2DA9BF70}" dt="2021-04-03T20:27:28.166" v="5" actId="1076"/>
          <ac:picMkLst>
            <pc:docMk/>
            <pc:sldMk cId="4149232147" sldId="319"/>
            <ac:picMk id="6" creationId="{92A4DA6D-D14E-4581-A34C-62127BDC3CAE}"/>
          </ac:picMkLst>
        </pc:picChg>
      </pc:sldChg>
      <pc:sldChg chg="modSp">
        <pc:chgData name="sara aldubaie" userId="0d297c0a5e4c62fe" providerId="Windows Live" clId="Web-{92CDEFCA-8221-4D8D-8E1A-C52B2DA9BF70}" dt="2021-04-03T20:34:54.033" v="8" actId="1076"/>
        <pc:sldMkLst>
          <pc:docMk/>
          <pc:sldMk cId="3299012799" sldId="320"/>
        </pc:sldMkLst>
        <pc:picChg chg="mod">
          <ac:chgData name="sara aldubaie" userId="0d297c0a5e4c62fe" providerId="Windows Live" clId="Web-{92CDEFCA-8221-4D8D-8E1A-C52B2DA9BF70}" dt="2021-04-03T20:34:54.033" v="8" actId="1076"/>
          <ac:picMkLst>
            <pc:docMk/>
            <pc:sldMk cId="3299012799" sldId="320"/>
            <ac:picMk id="2" creationId="{08397924-DD01-4EF9-8839-47244C467316}"/>
          </ac:picMkLst>
        </pc:picChg>
      </pc:sldChg>
    </pc:docChg>
  </pc:docChgLst>
  <pc:docChgLst>
    <pc:chgData name="Wejdan Alahmadi" userId="246a79029191cdbc" providerId="Windows Live" clId="Web-{5EA77E72-DF68-4E12-ADBE-C2318F2D27C3}"/>
    <pc:docChg chg="modSld">
      <pc:chgData name="Wejdan Alahmadi" userId="246a79029191cdbc" providerId="Windows Live" clId="Web-{5EA77E72-DF68-4E12-ADBE-C2318F2D27C3}" dt="2021-04-03T20:24:43.187" v="201" actId="1076"/>
      <pc:docMkLst>
        <pc:docMk/>
      </pc:docMkLst>
      <pc:sldChg chg="modSp">
        <pc:chgData name="Wejdan Alahmadi" userId="246a79029191cdbc" providerId="Windows Live" clId="Web-{5EA77E72-DF68-4E12-ADBE-C2318F2D27C3}" dt="2021-04-03T20:24:43.187" v="201" actId="1076"/>
        <pc:sldMkLst>
          <pc:docMk/>
          <pc:sldMk cId="0" sldId="258"/>
        </pc:sldMkLst>
        <pc:spChg chg="mod">
          <ac:chgData name="Wejdan Alahmadi" userId="246a79029191cdbc" providerId="Windows Live" clId="Web-{5EA77E72-DF68-4E12-ADBE-C2318F2D27C3}" dt="2021-04-03T20:24:43.187" v="201" actId="1076"/>
          <ac:spMkLst>
            <pc:docMk/>
            <pc:sldMk cId="0" sldId="258"/>
            <ac:spMk id="229" creationId="{00000000-0000-0000-0000-000000000000}"/>
          </ac:spMkLst>
        </pc:spChg>
        <pc:spChg chg="mod">
          <ac:chgData name="Wejdan Alahmadi" userId="246a79029191cdbc" providerId="Windows Live" clId="Web-{5EA77E72-DF68-4E12-ADBE-C2318F2D27C3}" dt="2021-04-03T20:24:39.671" v="200" actId="1076"/>
          <ac:spMkLst>
            <pc:docMk/>
            <pc:sldMk cId="0" sldId="258"/>
            <ac:spMk id="230" creationId="{00000000-0000-0000-0000-000000000000}"/>
          </ac:spMkLst>
        </pc:spChg>
        <pc:spChg chg="mod">
          <ac:chgData name="Wejdan Alahmadi" userId="246a79029191cdbc" providerId="Windows Live" clId="Web-{5EA77E72-DF68-4E12-ADBE-C2318F2D27C3}" dt="2021-04-03T20:24:34.858" v="199" actId="20577"/>
          <ac:spMkLst>
            <pc:docMk/>
            <pc:sldMk cId="0" sldId="258"/>
            <ac:spMk id="235" creationId="{00000000-0000-0000-0000-000000000000}"/>
          </ac:spMkLst>
        </pc:spChg>
      </pc:sldChg>
      <pc:sldChg chg="addSp delSp modSp">
        <pc:chgData name="Wejdan Alahmadi" userId="246a79029191cdbc" providerId="Windows Live" clId="Web-{5EA77E72-DF68-4E12-ADBE-C2318F2D27C3}" dt="2021-04-03T20:19:00.965" v="84" actId="1076"/>
        <pc:sldMkLst>
          <pc:docMk/>
          <pc:sldMk cId="0" sldId="309"/>
        </pc:sldMkLst>
        <pc:spChg chg="add del mod">
          <ac:chgData name="Wejdan Alahmadi" userId="246a79029191cdbc" providerId="Windows Live" clId="Web-{5EA77E72-DF68-4E12-ADBE-C2318F2D27C3}" dt="2021-04-03T20:16:10.330" v="25"/>
          <ac:spMkLst>
            <pc:docMk/>
            <pc:sldMk cId="0" sldId="309"/>
            <ac:spMk id="3" creationId="{A2620F6E-6566-48CC-8B5B-1F8A949D20EE}"/>
          </ac:spMkLst>
        </pc:spChg>
        <pc:spChg chg="add del mod">
          <ac:chgData name="Wejdan Alahmadi" userId="246a79029191cdbc" providerId="Windows Live" clId="Web-{5EA77E72-DF68-4E12-ADBE-C2318F2D27C3}" dt="2021-04-03T20:16:17.300" v="27"/>
          <ac:spMkLst>
            <pc:docMk/>
            <pc:sldMk cId="0" sldId="309"/>
            <ac:spMk id="5" creationId="{370C9060-AADF-4AF2-9C64-E8C0C9ECDF2D}"/>
          </ac:spMkLst>
        </pc:spChg>
        <pc:spChg chg="add del mod">
          <ac:chgData name="Wejdan Alahmadi" userId="246a79029191cdbc" providerId="Windows Live" clId="Web-{5EA77E72-DF68-4E12-ADBE-C2318F2D27C3}" dt="2021-04-03T20:17:02.677" v="38"/>
          <ac:spMkLst>
            <pc:docMk/>
            <pc:sldMk cId="0" sldId="309"/>
            <ac:spMk id="7" creationId="{73331C93-2EDB-4238-949A-DCBD0A14FB57}"/>
          </ac:spMkLst>
        </pc:spChg>
        <pc:spChg chg="add del mod">
          <ac:chgData name="Wejdan Alahmadi" userId="246a79029191cdbc" providerId="Windows Live" clId="Web-{5EA77E72-DF68-4E12-ADBE-C2318F2D27C3}" dt="2021-04-03T20:17:19.975" v="49"/>
          <ac:spMkLst>
            <pc:docMk/>
            <pc:sldMk cId="0" sldId="309"/>
            <ac:spMk id="9" creationId="{9B5B13D4-F58D-48FF-86CA-0E193428D2A1}"/>
          </ac:spMkLst>
        </pc:spChg>
        <pc:spChg chg="add mod">
          <ac:chgData name="Wejdan Alahmadi" userId="246a79029191cdbc" providerId="Windows Live" clId="Web-{5EA77E72-DF68-4E12-ADBE-C2318F2D27C3}" dt="2021-04-03T20:18:55.495" v="83" actId="1076"/>
          <ac:spMkLst>
            <pc:docMk/>
            <pc:sldMk cId="0" sldId="309"/>
            <ac:spMk id="10" creationId="{72B9256E-22B5-49F5-B40C-AD0B3240523C}"/>
          </ac:spMkLst>
        </pc:spChg>
        <pc:spChg chg="add mod">
          <ac:chgData name="Wejdan Alahmadi" userId="246a79029191cdbc" providerId="Windows Live" clId="Web-{5EA77E72-DF68-4E12-ADBE-C2318F2D27C3}" dt="2021-04-03T20:19:00.965" v="84" actId="1076"/>
          <ac:spMkLst>
            <pc:docMk/>
            <pc:sldMk cId="0" sldId="309"/>
            <ac:spMk id="64" creationId="{D2671DD4-E5F9-455E-8328-3FFE5B94155D}"/>
          </ac:spMkLst>
        </pc:spChg>
        <pc:spChg chg="del">
          <ac:chgData name="Wejdan Alahmadi" userId="246a79029191cdbc" providerId="Windows Live" clId="Web-{5EA77E72-DF68-4E12-ADBE-C2318F2D27C3}" dt="2021-04-03T20:16:59.056" v="37"/>
          <ac:spMkLst>
            <pc:docMk/>
            <pc:sldMk cId="0" sldId="309"/>
            <ac:spMk id="897" creationId="{00000000-0000-0000-0000-000000000000}"/>
          </ac:spMkLst>
        </pc:spChg>
        <pc:spChg chg="del">
          <ac:chgData name="Wejdan Alahmadi" userId="246a79029191cdbc" providerId="Windows Live" clId="Web-{5EA77E72-DF68-4E12-ADBE-C2318F2D27C3}" dt="2021-04-03T20:15:55.111" v="11"/>
          <ac:spMkLst>
            <pc:docMk/>
            <pc:sldMk cId="0" sldId="309"/>
            <ac:spMk id="898" creationId="{00000000-0000-0000-0000-000000000000}"/>
          </ac:spMkLst>
        </pc:spChg>
        <pc:spChg chg="mod">
          <ac:chgData name="Wejdan Alahmadi" userId="246a79029191cdbc" providerId="Windows Live" clId="Web-{5EA77E72-DF68-4E12-ADBE-C2318F2D27C3}" dt="2021-04-03T20:18:39.713" v="78" actId="1076"/>
          <ac:spMkLst>
            <pc:docMk/>
            <pc:sldMk cId="0" sldId="309"/>
            <ac:spMk id="899" creationId="{00000000-0000-0000-0000-000000000000}"/>
          </ac:spMkLst>
        </pc:spChg>
        <pc:spChg chg="mod">
          <ac:chgData name="Wejdan Alahmadi" userId="246a79029191cdbc" providerId="Windows Live" clId="Web-{5EA77E72-DF68-4E12-ADBE-C2318F2D27C3}" dt="2021-04-03T20:18:43.276" v="79" actId="1076"/>
          <ac:spMkLst>
            <pc:docMk/>
            <pc:sldMk cId="0" sldId="309"/>
            <ac:spMk id="900" creationId="{00000000-0000-0000-0000-000000000000}"/>
          </ac:spMkLst>
        </pc:spChg>
        <pc:spChg chg="mod">
          <ac:chgData name="Wejdan Alahmadi" userId="246a79029191cdbc" providerId="Windows Live" clId="Web-{5EA77E72-DF68-4E12-ADBE-C2318F2D27C3}" dt="2021-04-03T20:18:47.089" v="80" actId="1076"/>
          <ac:spMkLst>
            <pc:docMk/>
            <pc:sldMk cId="0" sldId="309"/>
            <ac:spMk id="901" creationId="{00000000-0000-0000-0000-000000000000}"/>
          </ac:spMkLst>
        </pc:spChg>
        <pc:spChg chg="del">
          <ac:chgData name="Wejdan Alahmadi" userId="246a79029191cdbc" providerId="Windows Live" clId="Web-{5EA77E72-DF68-4E12-ADBE-C2318F2D27C3}" dt="2021-04-03T20:16:14.065" v="26"/>
          <ac:spMkLst>
            <pc:docMk/>
            <pc:sldMk cId="0" sldId="309"/>
            <ac:spMk id="902" creationId="{00000000-0000-0000-0000-000000000000}"/>
          </ac:spMkLst>
        </pc:spChg>
        <pc:spChg chg="mod">
          <ac:chgData name="Wejdan Alahmadi" userId="246a79029191cdbc" providerId="Windows Live" clId="Web-{5EA77E72-DF68-4E12-ADBE-C2318F2D27C3}" dt="2021-04-03T20:18:51.261" v="81" actId="1076"/>
          <ac:spMkLst>
            <pc:docMk/>
            <pc:sldMk cId="0" sldId="309"/>
            <ac:spMk id="903" creationId="{00000000-0000-0000-0000-000000000000}"/>
          </ac:spMkLst>
        </pc:spChg>
        <pc:spChg chg="del">
          <ac:chgData name="Wejdan Alahmadi" userId="246a79029191cdbc" providerId="Windows Live" clId="Web-{5EA77E72-DF68-4E12-ADBE-C2318F2D27C3}" dt="2021-04-03T20:17:16.850" v="48"/>
          <ac:spMkLst>
            <pc:docMk/>
            <pc:sldMk cId="0" sldId="309"/>
            <ac:spMk id="904" creationId="{00000000-0000-0000-0000-000000000000}"/>
          </ac:spMkLst>
        </pc:spChg>
        <pc:grpChg chg="add mod">
          <ac:chgData name="Wejdan Alahmadi" userId="246a79029191cdbc" providerId="Windows Live" clId="Web-{5EA77E72-DF68-4E12-ADBE-C2318F2D27C3}" dt="2021-04-03T20:18:55.480" v="82" actId="1076"/>
          <ac:grpSpMkLst>
            <pc:docMk/>
            <pc:sldMk cId="0" sldId="309"/>
            <ac:grpSpMk id="65" creationId="{95F0049F-FDA5-402F-B92A-B2E5AC6D5422}"/>
          </ac:grpSpMkLst>
        </pc:grpChg>
      </pc:sldChg>
      <pc:sldChg chg="delSp modSp">
        <pc:chgData name="Wejdan Alahmadi" userId="246a79029191cdbc" providerId="Windows Live" clId="Web-{5EA77E72-DF68-4E12-ADBE-C2318F2D27C3}" dt="2021-04-03T20:21:05.097" v="144" actId="20577"/>
        <pc:sldMkLst>
          <pc:docMk/>
          <pc:sldMk cId="0" sldId="315"/>
        </pc:sldMkLst>
        <pc:spChg chg="mod">
          <ac:chgData name="Wejdan Alahmadi" userId="246a79029191cdbc" providerId="Windows Live" clId="Web-{5EA77E72-DF68-4E12-ADBE-C2318F2D27C3}" dt="2021-04-03T20:19:45.077" v="124" actId="1076"/>
          <ac:spMkLst>
            <pc:docMk/>
            <pc:sldMk cId="0" sldId="315"/>
            <ac:spMk id="995" creationId="{00000000-0000-0000-0000-000000000000}"/>
          </ac:spMkLst>
        </pc:spChg>
        <pc:spChg chg="mod">
          <ac:chgData name="Wejdan Alahmadi" userId="246a79029191cdbc" providerId="Windows Live" clId="Web-{5EA77E72-DF68-4E12-ADBE-C2318F2D27C3}" dt="2021-04-03T20:21:05.097" v="144" actId="20577"/>
          <ac:spMkLst>
            <pc:docMk/>
            <pc:sldMk cId="0" sldId="315"/>
            <ac:spMk id="996" creationId="{00000000-0000-0000-0000-000000000000}"/>
          </ac:spMkLst>
        </pc:spChg>
        <pc:spChg chg="mod">
          <ac:chgData name="Wejdan Alahmadi" userId="246a79029191cdbc" providerId="Windows Live" clId="Web-{5EA77E72-DF68-4E12-ADBE-C2318F2D27C3}" dt="2021-04-03T20:19:51.062" v="126" actId="1076"/>
          <ac:spMkLst>
            <pc:docMk/>
            <pc:sldMk cId="0" sldId="315"/>
            <ac:spMk id="997" creationId="{00000000-0000-0000-0000-000000000000}"/>
          </ac:spMkLst>
        </pc:spChg>
        <pc:spChg chg="del mod">
          <ac:chgData name="Wejdan Alahmadi" userId="246a79029191cdbc" providerId="Windows Live" clId="Web-{5EA77E72-DF68-4E12-ADBE-C2318F2D27C3}" dt="2021-04-03T20:19:43.968" v="123"/>
          <ac:spMkLst>
            <pc:docMk/>
            <pc:sldMk cId="0" sldId="315"/>
            <ac:spMk id="99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6bad74673c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6bad74673c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909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6bad74673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6bad74673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6bad74673c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6bad74673c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bad74673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bad74673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6bad74673c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6bad74673c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6bad74673c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6bad74673c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bad74673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bad74673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bad74673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bad74673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bad74673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bad74673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bad74673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bad74673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303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bad74673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bad74673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28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5b148c61d_1_24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5b148c61d_1_24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265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6bad74673c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6bad74673c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126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6bad74673c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6bad74673c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30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925" y="396350"/>
            <a:ext cx="3206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91825" y="2333500"/>
            <a:ext cx="2538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8039750" y="381000"/>
            <a:ext cx="1457400" cy="1457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-8900" y="-394400"/>
            <a:ext cx="4004400" cy="40044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2002501" y="3200077"/>
            <a:ext cx="2172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 flipH="1">
            <a:off x="2135311" y="1656041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 idx="2" hasCustomPrompt="1"/>
          </p:nvPr>
        </p:nvSpPr>
        <p:spPr>
          <a:xfrm>
            <a:off x="5415571" y="1896600"/>
            <a:ext cx="14478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3"/>
          </p:nvPr>
        </p:nvSpPr>
        <p:spPr>
          <a:xfrm>
            <a:off x="5180397" y="341011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4"/>
          </p:nvPr>
        </p:nvSpPr>
        <p:spPr>
          <a:xfrm flipH="1">
            <a:off x="2135250" y="1094055"/>
            <a:ext cx="19065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5"/>
          </p:nvPr>
        </p:nvSpPr>
        <p:spPr>
          <a:xfrm>
            <a:off x="5180400" y="3786567"/>
            <a:ext cx="19065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-767875" y="3741600"/>
            <a:ext cx="1027500" cy="10275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1"/>
          <p:cNvSpPr/>
          <p:nvPr/>
        </p:nvSpPr>
        <p:spPr>
          <a:xfrm>
            <a:off x="8499950" y="998400"/>
            <a:ext cx="1027500" cy="10275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ctrTitle" idx="6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/>
          <p:nvPr/>
        </p:nvSpPr>
        <p:spPr>
          <a:xfrm rot="5400000">
            <a:off x="8690975" y="4133625"/>
            <a:ext cx="810000" cy="8100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2"/>
          <p:cNvSpPr/>
          <p:nvPr/>
        </p:nvSpPr>
        <p:spPr>
          <a:xfrm rot="5400000">
            <a:off x="-388825" y="346550"/>
            <a:ext cx="810000" cy="8100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ctrTitle"/>
          </p:nvPr>
        </p:nvSpPr>
        <p:spPr>
          <a:xfrm flipH="1">
            <a:off x="2735660" y="2962504"/>
            <a:ext cx="163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ubTitle" idx="1"/>
          </p:nvPr>
        </p:nvSpPr>
        <p:spPr>
          <a:xfrm flipH="1">
            <a:off x="2597644" y="3616400"/>
            <a:ext cx="19065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703904" y="167588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2"/>
          <p:cNvSpPr txBox="1">
            <a:spLocks noGrp="1"/>
          </p:cNvSpPr>
          <p:nvPr>
            <p:ph type="ctrTitle" idx="3"/>
          </p:nvPr>
        </p:nvSpPr>
        <p:spPr>
          <a:xfrm flipH="1">
            <a:off x="6515993" y="2962504"/>
            <a:ext cx="2042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4"/>
          </p:nvPr>
        </p:nvSpPr>
        <p:spPr>
          <a:xfrm flipH="1">
            <a:off x="6584071" y="3616400"/>
            <a:ext cx="19065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6690326" y="167588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2"/>
          <p:cNvSpPr txBox="1">
            <a:spLocks noGrp="1"/>
          </p:cNvSpPr>
          <p:nvPr>
            <p:ph type="ctrTitle" idx="6"/>
          </p:nvPr>
        </p:nvSpPr>
        <p:spPr>
          <a:xfrm flipH="1">
            <a:off x="787428" y="2962504"/>
            <a:ext cx="1535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ubTitle" idx="7"/>
          </p:nvPr>
        </p:nvSpPr>
        <p:spPr>
          <a:xfrm flipH="1">
            <a:off x="601998" y="3616400"/>
            <a:ext cx="19065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708262" y="167588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9"/>
          </p:nvPr>
        </p:nvSpPr>
        <p:spPr>
          <a:xfrm flipH="1">
            <a:off x="4730387" y="2962504"/>
            <a:ext cx="163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3"/>
          </p:nvPr>
        </p:nvSpPr>
        <p:spPr>
          <a:xfrm flipH="1">
            <a:off x="4592385" y="3616400"/>
            <a:ext cx="19065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4698643" y="167588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2"/>
          <p:cNvSpPr txBox="1">
            <a:spLocks noGrp="1"/>
          </p:cNvSpPr>
          <p:nvPr>
            <p:ph type="ctrTitle" idx="15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subTitle" idx="1"/>
          </p:nvPr>
        </p:nvSpPr>
        <p:spPr>
          <a:xfrm>
            <a:off x="978750" y="2284840"/>
            <a:ext cx="15780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2"/>
          </p:nvPr>
        </p:nvSpPr>
        <p:spPr>
          <a:xfrm>
            <a:off x="3743100" y="2201140"/>
            <a:ext cx="16578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3"/>
          </p:nvPr>
        </p:nvSpPr>
        <p:spPr>
          <a:xfrm>
            <a:off x="6547400" y="2284840"/>
            <a:ext cx="1657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4"/>
          </p:nvPr>
        </p:nvSpPr>
        <p:spPr>
          <a:xfrm>
            <a:off x="896100" y="2481750"/>
            <a:ext cx="17433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5"/>
          </p:nvPr>
        </p:nvSpPr>
        <p:spPr>
          <a:xfrm>
            <a:off x="3700350" y="2481750"/>
            <a:ext cx="17433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6"/>
          </p:nvPr>
        </p:nvSpPr>
        <p:spPr>
          <a:xfrm>
            <a:off x="6504650" y="2481750"/>
            <a:ext cx="17433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1" name="Google Shape;91;p14"/>
          <p:cNvSpPr/>
          <p:nvPr/>
        </p:nvSpPr>
        <p:spPr>
          <a:xfrm rot="-5400000">
            <a:off x="-284275" y="719125"/>
            <a:ext cx="692400" cy="692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/>
          <p:cNvSpPr/>
          <p:nvPr/>
        </p:nvSpPr>
        <p:spPr>
          <a:xfrm rot="-5400000">
            <a:off x="8885400" y="4066125"/>
            <a:ext cx="692400" cy="692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4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8901850" y="94650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3233700" y="348420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6840839" y="1413059"/>
            <a:ext cx="11946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2"/>
          </p:nvPr>
        </p:nvSpPr>
        <p:spPr>
          <a:xfrm>
            <a:off x="6826139" y="2427100"/>
            <a:ext cx="12093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3"/>
          </p:nvPr>
        </p:nvSpPr>
        <p:spPr>
          <a:xfrm>
            <a:off x="6840839" y="3465600"/>
            <a:ext cx="11946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ctrTitle"/>
          </p:nvPr>
        </p:nvSpPr>
        <p:spPr>
          <a:xfrm>
            <a:off x="6138482" y="352750"/>
            <a:ext cx="23892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4"/>
          </p:nvPr>
        </p:nvSpPr>
        <p:spPr>
          <a:xfrm>
            <a:off x="5448539" y="1603721"/>
            <a:ext cx="25869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ubTitle" idx="5"/>
          </p:nvPr>
        </p:nvSpPr>
        <p:spPr>
          <a:xfrm>
            <a:off x="5448539" y="2612947"/>
            <a:ext cx="25869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6"/>
          </p:nvPr>
        </p:nvSpPr>
        <p:spPr>
          <a:xfrm>
            <a:off x="5594939" y="3655203"/>
            <a:ext cx="24405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/>
        </p:nvSpPr>
        <p:spPr>
          <a:xfrm>
            <a:off x="148775" y="-844875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7855175" y="4768200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ctrTitle"/>
          </p:nvPr>
        </p:nvSpPr>
        <p:spPr>
          <a:xfrm>
            <a:off x="2845572" y="1872700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1"/>
          </p:nvPr>
        </p:nvSpPr>
        <p:spPr>
          <a:xfrm>
            <a:off x="2845622" y="2229732"/>
            <a:ext cx="1563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ctrTitle" idx="2"/>
          </p:nvPr>
        </p:nvSpPr>
        <p:spPr>
          <a:xfrm>
            <a:off x="4735116" y="1872700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3"/>
          </p:nvPr>
        </p:nvSpPr>
        <p:spPr>
          <a:xfrm>
            <a:off x="4735128" y="2229732"/>
            <a:ext cx="1563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ctrTitle" idx="4"/>
          </p:nvPr>
        </p:nvSpPr>
        <p:spPr>
          <a:xfrm>
            <a:off x="2845622" y="3228375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5"/>
          </p:nvPr>
        </p:nvSpPr>
        <p:spPr>
          <a:xfrm>
            <a:off x="2845622" y="3598398"/>
            <a:ext cx="15633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ctrTitle" idx="6"/>
          </p:nvPr>
        </p:nvSpPr>
        <p:spPr>
          <a:xfrm>
            <a:off x="4735122" y="3228375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7"/>
          </p:nvPr>
        </p:nvSpPr>
        <p:spPr>
          <a:xfrm>
            <a:off x="4735128" y="3598398"/>
            <a:ext cx="15633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ctrTitle" idx="8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/>
          <p:nvPr/>
        </p:nvSpPr>
        <p:spPr>
          <a:xfrm rot="10800000">
            <a:off x="8901525" y="3692400"/>
            <a:ext cx="955500" cy="9555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-486150" y="722750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ctrTitle"/>
          </p:nvPr>
        </p:nvSpPr>
        <p:spPr>
          <a:xfrm>
            <a:off x="1365726" y="327500"/>
            <a:ext cx="64125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ctrTitle" idx="2"/>
          </p:nvPr>
        </p:nvSpPr>
        <p:spPr>
          <a:xfrm>
            <a:off x="1148350" y="1558375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ubTitle" idx="1"/>
          </p:nvPr>
        </p:nvSpPr>
        <p:spPr>
          <a:xfrm>
            <a:off x="1148400" y="1889625"/>
            <a:ext cx="1563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ctrTitle" idx="3"/>
          </p:nvPr>
        </p:nvSpPr>
        <p:spPr>
          <a:xfrm>
            <a:off x="3790369" y="1558375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4"/>
          </p:nvPr>
        </p:nvSpPr>
        <p:spPr>
          <a:xfrm>
            <a:off x="3790381" y="1889625"/>
            <a:ext cx="1563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ctrTitle" idx="5"/>
          </p:nvPr>
        </p:nvSpPr>
        <p:spPr>
          <a:xfrm>
            <a:off x="6432350" y="1558375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6"/>
          </p:nvPr>
        </p:nvSpPr>
        <p:spPr>
          <a:xfrm>
            <a:off x="6432351" y="1889625"/>
            <a:ext cx="1563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ctrTitle" idx="7"/>
          </p:nvPr>
        </p:nvSpPr>
        <p:spPr>
          <a:xfrm>
            <a:off x="1148400" y="3218850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8"/>
          </p:nvPr>
        </p:nvSpPr>
        <p:spPr>
          <a:xfrm>
            <a:off x="1148400" y="3550200"/>
            <a:ext cx="15633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ctrTitle" idx="9"/>
          </p:nvPr>
        </p:nvSpPr>
        <p:spPr>
          <a:xfrm>
            <a:off x="3790375" y="3218850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13"/>
          </p:nvPr>
        </p:nvSpPr>
        <p:spPr>
          <a:xfrm>
            <a:off x="3790381" y="3550200"/>
            <a:ext cx="15633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ctrTitle" idx="14"/>
          </p:nvPr>
        </p:nvSpPr>
        <p:spPr>
          <a:xfrm>
            <a:off x="6432350" y="3218850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15"/>
          </p:nvPr>
        </p:nvSpPr>
        <p:spPr>
          <a:xfrm>
            <a:off x="6432351" y="3550200"/>
            <a:ext cx="15633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62400" y="4777325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/>
          <p:nvPr/>
        </p:nvSpPr>
        <p:spPr>
          <a:xfrm>
            <a:off x="4477900" y="-32175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166725" y="484080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631461" y="387025"/>
            <a:ext cx="31620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1"/>
          </p:nvPr>
        </p:nvSpPr>
        <p:spPr>
          <a:xfrm>
            <a:off x="631461" y="1332392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6" name="Google Shape;176;p23"/>
          <p:cNvSpPr txBox="1"/>
          <p:nvPr/>
        </p:nvSpPr>
        <p:spPr>
          <a:xfrm>
            <a:off x="627077" y="3394125"/>
            <a:ext cx="32310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/>
          <p:nvPr/>
        </p:nvSpPr>
        <p:spPr>
          <a:xfrm>
            <a:off x="7019600" y="-1024675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6"/>
          <p:cNvSpPr/>
          <p:nvPr/>
        </p:nvSpPr>
        <p:spPr>
          <a:xfrm>
            <a:off x="2563975" y="4928725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/>
          <p:nvPr/>
        </p:nvSpPr>
        <p:spPr>
          <a:xfrm rot="10800000">
            <a:off x="2551394" y="3667539"/>
            <a:ext cx="1562400" cy="1562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7"/>
          <p:cNvSpPr/>
          <p:nvPr/>
        </p:nvSpPr>
        <p:spPr>
          <a:xfrm rot="10800000">
            <a:off x="-615556" y="392264"/>
            <a:ext cx="1562400" cy="1562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4300825" y="-217650"/>
            <a:ext cx="1761900" cy="17619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rot="-5400000">
            <a:off x="-649200" y="4242225"/>
            <a:ext cx="1369200" cy="13692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78550" y="3064819"/>
            <a:ext cx="325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836650" y="1023556"/>
            <a:ext cx="2940300" cy="13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 flipH="1">
            <a:off x="1075450" y="3804931"/>
            <a:ext cx="24627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ctrTitle"/>
          </p:nvPr>
        </p:nvSpPr>
        <p:spPr>
          <a:xfrm flipH="1">
            <a:off x="3772913" y="628590"/>
            <a:ext cx="2385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ubTitle" idx="1"/>
          </p:nvPr>
        </p:nvSpPr>
        <p:spPr>
          <a:xfrm>
            <a:off x="3772913" y="1161919"/>
            <a:ext cx="3259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ctrTitle" idx="2"/>
          </p:nvPr>
        </p:nvSpPr>
        <p:spPr>
          <a:xfrm flipH="1">
            <a:off x="3139462" y="2774775"/>
            <a:ext cx="2385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3"/>
          </p:nvPr>
        </p:nvSpPr>
        <p:spPr>
          <a:xfrm>
            <a:off x="2307862" y="3308104"/>
            <a:ext cx="32172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8495150" y="1328050"/>
            <a:ext cx="1032300" cy="10323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-411250" y="2417750"/>
            <a:ext cx="1032300" cy="10323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439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596100" y="394545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03657" y="349561"/>
            <a:ext cx="329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616500" y="1711125"/>
            <a:ext cx="2459700" cy="21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-548075" y="-88340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8050800" y="4800300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ctrTitle"/>
          </p:nvPr>
        </p:nvSpPr>
        <p:spPr>
          <a:xfrm>
            <a:off x="583375" y="3440825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583425" y="3804182"/>
            <a:ext cx="1563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ctrTitle" idx="2"/>
          </p:nvPr>
        </p:nvSpPr>
        <p:spPr>
          <a:xfrm>
            <a:off x="7110179" y="1723425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7110179" y="2093303"/>
            <a:ext cx="15633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ctrTitle" idx="4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>
            <a:off x="-296495" y="4223406"/>
            <a:ext cx="760200" cy="7602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 rot="10800000">
            <a:off x="8719105" y="192206"/>
            <a:ext cx="760200" cy="7602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253125" y="4215350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>
            <a:off x="2438975" y="-61125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5736800" y="355641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5416400" y="1408716"/>
            <a:ext cx="31284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585150" y="3554550"/>
            <a:ext cx="4435800" cy="8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 Medium"/>
              <a:buNone/>
              <a:defRPr sz="2800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Char char="●"/>
              <a:defRPr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2" r:id="rId13"/>
    <p:sldLayoutId id="2147483664" r:id="rId14"/>
    <p:sldLayoutId id="2147483665" r:id="rId15"/>
    <p:sldLayoutId id="2147483668" r:id="rId16"/>
    <p:sldLayoutId id="2147483669" r:id="rId17"/>
    <p:sldLayoutId id="2147483672" r:id="rId18"/>
    <p:sldLayoutId id="2147483673" r:id="rId19"/>
    <p:sldLayoutId id="214748367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>
            <a:off x="457925" y="396350"/>
            <a:ext cx="3206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P</a:t>
            </a:r>
            <a:r>
              <a:rPr lang="en"/>
              <a:t>ower Puff Pet’s</a:t>
            </a:r>
            <a:endParaRPr/>
          </a:p>
        </p:txBody>
      </p:sp>
      <p:sp>
        <p:nvSpPr>
          <p:cNvPr id="207" name="Google Shape;207;p31"/>
          <p:cNvSpPr txBox="1">
            <a:spLocks noGrp="1"/>
          </p:cNvSpPr>
          <p:nvPr>
            <p:ph type="subTitle" idx="1"/>
          </p:nvPr>
        </p:nvSpPr>
        <p:spPr>
          <a:xfrm>
            <a:off x="791825" y="2333500"/>
            <a:ext cx="2538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M</a:t>
            </a:r>
            <a:r>
              <a:rPr lang="en" err="1"/>
              <a:t>obile</a:t>
            </a:r>
            <a:r>
              <a:rPr lang="en"/>
              <a:t> Grooming Services, &amp; </a:t>
            </a:r>
            <a:r>
              <a:rPr lang="en-US"/>
              <a:t>Boutique</a:t>
            </a:r>
            <a:endParaRPr lang="en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1"/>
          <p:cNvSpPr txBox="1">
            <a:spLocks noGrp="1"/>
          </p:cNvSpPr>
          <p:nvPr>
            <p:ph type="ctrTitle" idx="6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How Much?</a:t>
            </a:r>
            <a:endParaRPr lang="en-US"/>
          </a:p>
        </p:txBody>
      </p:sp>
      <p:sp>
        <p:nvSpPr>
          <p:cNvPr id="724" name="Google Shape;724;p71"/>
          <p:cNvSpPr/>
          <p:nvPr/>
        </p:nvSpPr>
        <p:spPr>
          <a:xfrm>
            <a:off x="3463743" y="1814646"/>
            <a:ext cx="2100300" cy="2100300"/>
          </a:xfrm>
          <a:prstGeom prst="blockArc">
            <a:avLst>
              <a:gd name="adj1" fmla="val 1266244"/>
              <a:gd name="adj2" fmla="val 0"/>
              <a:gd name="adj3" fmla="val 25000"/>
            </a:avLst>
          </a:prstGeom>
          <a:solidFill>
            <a:schemeClr val="accent1">
              <a:alpha val="586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71"/>
          <p:cNvSpPr/>
          <p:nvPr/>
        </p:nvSpPr>
        <p:spPr>
          <a:xfrm>
            <a:off x="3683254" y="2013956"/>
            <a:ext cx="1661100" cy="1661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71"/>
          <p:cNvSpPr txBox="1">
            <a:spLocks noGrp="1"/>
          </p:cNvSpPr>
          <p:nvPr>
            <p:ph type="title"/>
          </p:nvPr>
        </p:nvSpPr>
        <p:spPr>
          <a:xfrm>
            <a:off x="3338296" y="2511523"/>
            <a:ext cx="2172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$287k</a:t>
            </a:r>
            <a:endParaRPr/>
          </a:p>
        </p:txBody>
      </p:sp>
      <p:cxnSp>
        <p:nvCxnSpPr>
          <p:cNvPr id="730" name="Google Shape;730;p71"/>
          <p:cNvCxnSpPr>
            <a:cxnSpLocks/>
          </p:cNvCxnSpPr>
          <p:nvPr/>
        </p:nvCxnSpPr>
        <p:spPr>
          <a:xfrm rot="10800000">
            <a:off x="4513808" y="1532023"/>
            <a:ext cx="0" cy="979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972701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63;p50">
            <a:extLst>
              <a:ext uri="{FF2B5EF4-FFF2-40B4-BE49-F238E27FC236}">
                <a16:creationId xmlns:a16="http://schemas.microsoft.com/office/drawing/2014/main" id="{2C0726C0-0F84-4ADC-B9D3-B01804971F6C}"/>
              </a:ext>
            </a:extLst>
          </p:cNvPr>
          <p:cNvSpPr/>
          <p:nvPr/>
        </p:nvSpPr>
        <p:spPr>
          <a:xfrm>
            <a:off x="721356" y="1800194"/>
            <a:ext cx="2095500" cy="2106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50"/>
          <p:cNvSpPr/>
          <p:nvPr/>
        </p:nvSpPr>
        <p:spPr>
          <a:xfrm>
            <a:off x="6326188" y="1816613"/>
            <a:ext cx="2095500" cy="2106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50"/>
          <p:cNvSpPr/>
          <p:nvPr/>
        </p:nvSpPr>
        <p:spPr>
          <a:xfrm>
            <a:off x="3553348" y="1801790"/>
            <a:ext cx="2095500" cy="2106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50"/>
          <p:cNvSpPr txBox="1">
            <a:spLocks noGrp="1"/>
          </p:cNvSpPr>
          <p:nvPr>
            <p:ph type="subTitle" idx="1"/>
          </p:nvPr>
        </p:nvSpPr>
        <p:spPr>
          <a:xfrm>
            <a:off x="719950" y="2057906"/>
            <a:ext cx="2095500" cy="16007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/>
              <a:t>To expand and own our first store </a:t>
            </a:r>
            <a:endParaRPr lang="en-SA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50"/>
          <p:cNvSpPr txBox="1">
            <a:spLocks noGrp="1"/>
          </p:cNvSpPr>
          <p:nvPr>
            <p:ph type="subTitle" idx="2"/>
          </p:nvPr>
        </p:nvSpPr>
        <p:spPr>
          <a:xfrm>
            <a:off x="6326188" y="2084613"/>
            <a:ext cx="2095500" cy="10737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/>
              <a:t>To provide more services</a:t>
            </a:r>
            <a:endParaRPr/>
          </a:p>
        </p:txBody>
      </p:sp>
      <p:sp>
        <p:nvSpPr>
          <p:cNvPr id="469" name="Google Shape;469;p50"/>
          <p:cNvSpPr txBox="1">
            <a:spLocks noGrp="1"/>
          </p:cNvSpPr>
          <p:nvPr>
            <p:ph type="ctrTitle"/>
          </p:nvPr>
        </p:nvSpPr>
        <p:spPr>
          <a:xfrm>
            <a:off x="1069774" y="327500"/>
            <a:ext cx="7002138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/>
              <a:t>Reasons for Raising Additional Funds</a:t>
            </a:r>
            <a:endParaRPr lang="en-SA" sz="3200"/>
          </a:p>
        </p:txBody>
      </p:sp>
      <p:sp>
        <p:nvSpPr>
          <p:cNvPr id="473" name="Google Shape;473;p50"/>
          <p:cNvSpPr/>
          <p:nvPr/>
        </p:nvSpPr>
        <p:spPr>
          <a:xfrm>
            <a:off x="1343850" y="3409475"/>
            <a:ext cx="847800" cy="84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50"/>
          <p:cNvSpPr/>
          <p:nvPr/>
        </p:nvSpPr>
        <p:spPr>
          <a:xfrm flipH="1">
            <a:off x="6952400" y="3480900"/>
            <a:ext cx="847800" cy="84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0"/>
          <p:cNvSpPr txBox="1">
            <a:spLocks noGrp="1"/>
          </p:cNvSpPr>
          <p:nvPr>
            <p:ph type="subTitle" idx="1"/>
          </p:nvPr>
        </p:nvSpPr>
        <p:spPr>
          <a:xfrm>
            <a:off x="978750" y="3711089"/>
            <a:ext cx="1578000" cy="2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vvic Medium"/>
                <a:ea typeface="Livvic Medium"/>
                <a:cs typeface="Livvic Medium"/>
                <a:sym typeface="Livvic Medium"/>
              </a:rPr>
              <a:t>01</a:t>
            </a:r>
            <a:endParaRPr sz="24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478" name="Google Shape;478;p50"/>
          <p:cNvSpPr txBox="1">
            <a:spLocks noGrp="1"/>
          </p:cNvSpPr>
          <p:nvPr>
            <p:ph type="subTitle" idx="1"/>
          </p:nvPr>
        </p:nvSpPr>
        <p:spPr>
          <a:xfrm>
            <a:off x="6584938" y="3710235"/>
            <a:ext cx="1578000" cy="2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03</a:t>
            </a:r>
            <a:endParaRPr sz="24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2" name="Google Shape;467;p50">
            <a:extLst>
              <a:ext uri="{FF2B5EF4-FFF2-40B4-BE49-F238E27FC236}">
                <a16:creationId xmlns:a16="http://schemas.microsoft.com/office/drawing/2014/main" id="{195C1187-ED59-41C7-9D3B-D71745317776}"/>
              </a:ext>
            </a:extLst>
          </p:cNvPr>
          <p:cNvSpPr txBox="1">
            <a:spLocks/>
          </p:cNvSpPr>
          <p:nvPr/>
        </p:nvSpPr>
        <p:spPr>
          <a:xfrm>
            <a:off x="3554880" y="2085531"/>
            <a:ext cx="2095500" cy="1073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ra Sans Condensed Medium"/>
              <a:buNone/>
              <a:defRPr sz="10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ra Sans Condensed Medium"/>
              <a:buNone/>
              <a:defRPr sz="10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ra Sans Condensed Medium"/>
              <a:buNone/>
              <a:defRPr sz="10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ra Sans Condensed Medium"/>
              <a:buNone/>
              <a:defRPr sz="10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ra Sans Condensed Medium"/>
              <a:buNone/>
              <a:defRPr sz="10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ra Sans Condensed Medium"/>
              <a:buNone/>
              <a:defRPr sz="10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ra Sans Condensed Medium"/>
              <a:buNone/>
              <a:defRPr sz="10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ra Sans Condensed Medium"/>
              <a:buNone/>
              <a:defRPr sz="10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marL="0" indent="0"/>
            <a:r>
              <a:rPr lang="en-US"/>
              <a:t>To Dominate the Market</a:t>
            </a:r>
          </a:p>
        </p:txBody>
      </p:sp>
      <p:sp>
        <p:nvSpPr>
          <p:cNvPr id="14" name="Google Shape;475;p50">
            <a:extLst>
              <a:ext uri="{FF2B5EF4-FFF2-40B4-BE49-F238E27FC236}">
                <a16:creationId xmlns:a16="http://schemas.microsoft.com/office/drawing/2014/main" id="{A96C4A3E-6D5C-474F-B98E-6832D2C5687D}"/>
              </a:ext>
            </a:extLst>
          </p:cNvPr>
          <p:cNvSpPr/>
          <p:nvPr/>
        </p:nvSpPr>
        <p:spPr>
          <a:xfrm flipH="1">
            <a:off x="4136212" y="3460243"/>
            <a:ext cx="847800" cy="84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78;p50">
            <a:extLst>
              <a:ext uri="{FF2B5EF4-FFF2-40B4-BE49-F238E27FC236}">
                <a16:creationId xmlns:a16="http://schemas.microsoft.com/office/drawing/2014/main" id="{F5EE73E6-A094-4F4A-87F6-684A96D1FED5}"/>
              </a:ext>
            </a:extLst>
          </p:cNvPr>
          <p:cNvSpPr txBox="1">
            <a:spLocks/>
          </p:cNvSpPr>
          <p:nvPr/>
        </p:nvSpPr>
        <p:spPr>
          <a:xfrm>
            <a:off x="3783441" y="3712636"/>
            <a:ext cx="15780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marL="0" indent="0"/>
            <a:r>
              <a:rPr lang="en" sz="2400"/>
              <a:t>02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1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/>
              <a:t>PLANS</a:t>
            </a:r>
          </a:p>
        </p:txBody>
      </p:sp>
      <p:sp>
        <p:nvSpPr>
          <p:cNvPr id="553" name="Google Shape;553;p61"/>
          <p:cNvSpPr/>
          <p:nvPr/>
        </p:nvSpPr>
        <p:spPr>
          <a:xfrm rot="5400000" flipH="1">
            <a:off x="2951809" y="2925174"/>
            <a:ext cx="1578900" cy="15789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61"/>
          <p:cNvSpPr/>
          <p:nvPr/>
        </p:nvSpPr>
        <p:spPr>
          <a:xfrm rot="-5400000" flipH="1">
            <a:off x="4605945" y="1328975"/>
            <a:ext cx="1538400" cy="15384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61"/>
          <p:cNvSpPr/>
          <p:nvPr/>
        </p:nvSpPr>
        <p:spPr>
          <a:xfrm rot="-5400000">
            <a:off x="4605957" y="2925175"/>
            <a:ext cx="1297500" cy="12975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61"/>
          <p:cNvSpPr/>
          <p:nvPr/>
        </p:nvSpPr>
        <p:spPr>
          <a:xfrm rot="10800000" flipH="1">
            <a:off x="3233232" y="1569875"/>
            <a:ext cx="1297500" cy="12975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61"/>
          <p:cNvSpPr txBox="1">
            <a:spLocks noGrp="1"/>
          </p:cNvSpPr>
          <p:nvPr>
            <p:ph type="ctrTitle" idx="4294967295"/>
          </p:nvPr>
        </p:nvSpPr>
        <p:spPr>
          <a:xfrm>
            <a:off x="1086578" y="1678870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1800"/>
              <a:t>Vet Services</a:t>
            </a:r>
            <a:endParaRPr lang="en-US"/>
          </a:p>
        </p:txBody>
      </p:sp>
      <p:sp>
        <p:nvSpPr>
          <p:cNvPr id="558" name="Google Shape;558;p61"/>
          <p:cNvSpPr txBox="1">
            <a:spLocks noGrp="1"/>
          </p:cNvSpPr>
          <p:nvPr>
            <p:ph type="subTitle" idx="4294967295"/>
          </p:nvPr>
        </p:nvSpPr>
        <p:spPr>
          <a:xfrm>
            <a:off x="625859" y="2006462"/>
            <a:ext cx="20241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>
              <a:lnSpc>
                <a:spcPct val="114999"/>
              </a:lnSpc>
              <a:spcAft>
                <a:spcPts val="1600"/>
              </a:spcAft>
              <a:buNone/>
            </a:pPr>
            <a:r>
              <a:rPr lang="en" sz="1400" i="1"/>
              <a:t>Include a variety of specialists</a:t>
            </a:r>
            <a:endParaRPr lang="en-US" i="1"/>
          </a:p>
        </p:txBody>
      </p:sp>
      <p:sp>
        <p:nvSpPr>
          <p:cNvPr id="559" name="Google Shape;559;p61"/>
          <p:cNvSpPr txBox="1">
            <a:spLocks noGrp="1"/>
          </p:cNvSpPr>
          <p:nvPr>
            <p:ph type="ctrTitle" idx="4294967295"/>
          </p:nvPr>
        </p:nvSpPr>
        <p:spPr>
          <a:xfrm>
            <a:off x="6374658" y="1678870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Hotel</a:t>
            </a:r>
            <a:endParaRPr lang="en-US"/>
          </a:p>
        </p:txBody>
      </p:sp>
      <p:sp>
        <p:nvSpPr>
          <p:cNvPr id="560" name="Google Shape;560;p61"/>
          <p:cNvSpPr txBox="1">
            <a:spLocks noGrp="1"/>
          </p:cNvSpPr>
          <p:nvPr>
            <p:ph type="subTitle" idx="4294967295"/>
          </p:nvPr>
        </p:nvSpPr>
        <p:spPr>
          <a:xfrm>
            <a:off x="6374668" y="2006462"/>
            <a:ext cx="21546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en" sz="1400" i="1"/>
              <a:t>You won't ever have to worry about your pet when you are away</a:t>
            </a:r>
            <a:endParaRPr lang="en-US" i="1"/>
          </a:p>
        </p:txBody>
      </p:sp>
      <p:sp>
        <p:nvSpPr>
          <p:cNvPr id="561" name="Google Shape;561;p61"/>
          <p:cNvSpPr txBox="1">
            <a:spLocks noGrp="1"/>
          </p:cNvSpPr>
          <p:nvPr>
            <p:ph type="ctrTitle" idx="4294967295"/>
          </p:nvPr>
        </p:nvSpPr>
        <p:spPr>
          <a:xfrm>
            <a:off x="1086578" y="2954587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1800"/>
              <a:t>Day Care</a:t>
            </a:r>
            <a:endParaRPr lang="en-US"/>
          </a:p>
        </p:txBody>
      </p:sp>
      <p:sp>
        <p:nvSpPr>
          <p:cNvPr id="562" name="Google Shape;562;p61"/>
          <p:cNvSpPr txBox="1">
            <a:spLocks noGrp="1"/>
          </p:cNvSpPr>
          <p:nvPr>
            <p:ph type="subTitle" idx="4294967295"/>
          </p:nvPr>
        </p:nvSpPr>
        <p:spPr>
          <a:xfrm>
            <a:off x="625859" y="3280040"/>
            <a:ext cx="20241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>
              <a:lnSpc>
                <a:spcPct val="114999"/>
              </a:lnSpc>
              <a:spcAft>
                <a:spcPts val="1600"/>
              </a:spcAft>
              <a:buNone/>
            </a:pPr>
            <a:r>
              <a:rPr lang="en" sz="1400" i="1"/>
              <a:t>Because everyone needs a friend</a:t>
            </a:r>
          </a:p>
        </p:txBody>
      </p:sp>
      <p:sp>
        <p:nvSpPr>
          <p:cNvPr id="563" name="Google Shape;563;p61"/>
          <p:cNvSpPr txBox="1">
            <a:spLocks noGrp="1"/>
          </p:cNvSpPr>
          <p:nvPr>
            <p:ph type="ctrTitle" idx="4294967295"/>
          </p:nvPr>
        </p:nvSpPr>
        <p:spPr>
          <a:xfrm>
            <a:off x="6374665" y="2954587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/>
              <a:t>Training</a:t>
            </a:r>
          </a:p>
        </p:txBody>
      </p:sp>
      <p:sp>
        <p:nvSpPr>
          <p:cNvPr id="564" name="Google Shape;564;p61"/>
          <p:cNvSpPr txBox="1">
            <a:spLocks noGrp="1"/>
          </p:cNvSpPr>
          <p:nvPr>
            <p:ph type="subTitle" idx="4294967295"/>
          </p:nvPr>
        </p:nvSpPr>
        <p:spPr>
          <a:xfrm>
            <a:off x="6374658" y="3280040"/>
            <a:ext cx="21546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en" sz="1400" i="1"/>
              <a:t>Essential for a healthy relationship</a:t>
            </a:r>
            <a:endParaRPr lang="en-US"/>
          </a:p>
        </p:txBody>
      </p:sp>
      <p:sp>
        <p:nvSpPr>
          <p:cNvPr id="565" name="Google Shape;565;p61"/>
          <p:cNvSpPr txBox="1">
            <a:spLocks noGrp="1"/>
          </p:cNvSpPr>
          <p:nvPr>
            <p:ph type="ctrTitle" idx="4294967295"/>
          </p:nvPr>
        </p:nvSpPr>
        <p:spPr>
          <a:xfrm>
            <a:off x="3447149" y="2033353"/>
            <a:ext cx="856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01</a:t>
            </a:r>
            <a:endParaRPr sz="3000"/>
          </a:p>
        </p:txBody>
      </p:sp>
      <p:sp>
        <p:nvSpPr>
          <p:cNvPr id="566" name="Google Shape;566;p61"/>
          <p:cNvSpPr txBox="1">
            <a:spLocks noGrp="1"/>
          </p:cNvSpPr>
          <p:nvPr>
            <p:ph type="ctrTitle" idx="4294967295"/>
          </p:nvPr>
        </p:nvSpPr>
        <p:spPr>
          <a:xfrm>
            <a:off x="4837364" y="2033353"/>
            <a:ext cx="856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02</a:t>
            </a:r>
            <a:endParaRPr sz="3000"/>
          </a:p>
        </p:txBody>
      </p:sp>
      <p:sp>
        <p:nvSpPr>
          <p:cNvPr id="567" name="Google Shape;567;p61"/>
          <p:cNvSpPr txBox="1">
            <a:spLocks noGrp="1"/>
          </p:cNvSpPr>
          <p:nvPr>
            <p:ph type="ctrTitle" idx="4294967295"/>
          </p:nvPr>
        </p:nvSpPr>
        <p:spPr>
          <a:xfrm>
            <a:off x="4837364" y="3350125"/>
            <a:ext cx="856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04</a:t>
            </a:r>
            <a:endParaRPr sz="3000"/>
          </a:p>
        </p:txBody>
      </p:sp>
      <p:sp>
        <p:nvSpPr>
          <p:cNvPr id="568" name="Google Shape;568;p61"/>
          <p:cNvSpPr txBox="1">
            <a:spLocks noGrp="1"/>
          </p:cNvSpPr>
          <p:nvPr>
            <p:ph type="ctrTitle" idx="4294967295"/>
          </p:nvPr>
        </p:nvSpPr>
        <p:spPr>
          <a:xfrm>
            <a:off x="3447099" y="3350125"/>
            <a:ext cx="856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03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0" name="Google Shape;380;p45"/>
          <p:cNvGraphicFramePr/>
          <p:nvPr>
            <p:extLst>
              <p:ext uri="{D42A27DB-BD31-4B8C-83A1-F6EECF244321}">
                <p14:modId xmlns:p14="http://schemas.microsoft.com/office/powerpoint/2010/main" val="70677407"/>
              </p:ext>
            </p:extLst>
          </p:nvPr>
        </p:nvGraphicFramePr>
        <p:xfrm>
          <a:off x="2669506" y="1188118"/>
          <a:ext cx="4490014" cy="3647925"/>
        </p:xfrm>
        <a:graphic>
          <a:graphicData uri="http://schemas.openxmlformats.org/drawingml/2006/table">
            <a:tbl>
              <a:tblPr>
                <a:noFill/>
                <a:tableStyleId>{487EAFB5-3E7B-4938-84AE-07F75F4FC0B1}</a:tableStyleId>
              </a:tblPr>
              <a:tblGrid>
                <a:gridCol w="1288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2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91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58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ivvic Medium"/>
                          <a:ea typeface="Livvic Medium"/>
                          <a:cs typeface="Livvic Medium"/>
                        </a:rPr>
                        <a:t>Year 0</a:t>
                      </a:r>
                      <a:endParaRPr sz="1800">
                        <a:solidFill>
                          <a:schemeClr val="dk1"/>
                        </a:solidFill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ivvic Medium"/>
                          <a:ea typeface="Livvic Medium"/>
                          <a:cs typeface="Livvic Medium"/>
                        </a:rPr>
                        <a:t>Year 1</a:t>
                      </a:r>
                      <a:endParaRPr sz="1800">
                        <a:solidFill>
                          <a:schemeClr val="dk1"/>
                        </a:solidFill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5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ivvic Medium"/>
                          <a:ea typeface="Livvic Medium"/>
                          <a:cs typeface="Livvic Medium"/>
                        </a:rPr>
                        <a:t>Grooming</a:t>
                      </a:r>
                      <a:endParaRPr sz="1800">
                        <a:solidFill>
                          <a:schemeClr val="dk1"/>
                        </a:solidFill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</a:rPr>
                        <a:t>$80</a:t>
                      </a:r>
                      <a:endParaRPr>
                        <a:solidFill>
                          <a:schemeClr val="dk1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</a:rPr>
                        <a:t>$170</a:t>
                      </a:r>
                      <a:endParaRPr>
                        <a:solidFill>
                          <a:schemeClr val="dk1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5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ivvic Medium"/>
                          <a:ea typeface="Livvic Medium"/>
                          <a:cs typeface="Livvic Medium"/>
                        </a:rPr>
                        <a:t>Vet</a:t>
                      </a:r>
                      <a:endParaRPr sz="1800">
                        <a:solidFill>
                          <a:schemeClr val="dk1"/>
                        </a:solidFill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</a:rPr>
                        <a:t>-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</a:rPr>
                        <a:t>$345</a:t>
                      </a:r>
                      <a:endParaRPr>
                        <a:solidFill>
                          <a:schemeClr val="dk1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5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ivvic Medium"/>
                          <a:ea typeface="Livvic Medium"/>
                          <a:cs typeface="Livvic Medium"/>
                        </a:rPr>
                        <a:t>Hotel/Day Care</a:t>
                      </a:r>
                      <a:endParaRPr lang="en" sz="1800" err="1">
                        <a:solidFill>
                          <a:schemeClr val="dk1"/>
                        </a:solidFill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</a:rPr>
                        <a:t>-</a:t>
                      </a:r>
                      <a:endParaRPr lang="en">
                        <a:solidFill>
                          <a:schemeClr val="dk1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</a:rPr>
                        <a:t>$430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>
                        <a:solidFill>
                          <a:schemeClr val="dk1"/>
                        </a:solidFill>
                        <a:latin typeface="La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552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ivvic Medium"/>
                          <a:ea typeface="Livvic Medium"/>
                          <a:cs typeface="Livvic Medium"/>
                        </a:rPr>
                        <a:t>Training</a:t>
                      </a:r>
                      <a:endParaRPr lang="en" sz="1800">
                        <a:solidFill>
                          <a:schemeClr val="dk1"/>
                        </a:solidFill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L="91425" marR="91425" marT="91425" marB="91425">
                    <a:lnL w="9524">
                      <a:solidFill>
                        <a:srgbClr val="9E9E9E">
                          <a:alpha val="0"/>
                        </a:srgbClr>
                      </a:solidFill>
                    </a:lnL>
                    <a:lnR w="9524">
                      <a:solidFill>
                        <a:srgbClr val="9E9E9E">
                          <a:alpha val="0"/>
                        </a:srgbClr>
                      </a:solidFill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rgbClr val="9E9E9E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</a:rPr>
                        <a:t>-</a:t>
                      </a:r>
                      <a:endParaRPr lang="en">
                        <a:solidFill>
                          <a:schemeClr val="dk1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>
                    <a:lnL w="9524">
                      <a:solidFill>
                        <a:srgbClr val="9E9E9E">
                          <a:alpha val="0"/>
                        </a:srgbClr>
                      </a:solidFill>
                    </a:lnL>
                    <a:lnR w="9524">
                      <a:solidFill>
                        <a:srgbClr val="9E9E9E">
                          <a:alpha val="0"/>
                        </a:srgbClr>
                      </a:solidFill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rgbClr val="9E9E9E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 Light"/>
                        </a:rPr>
                        <a:t>$265</a:t>
                      </a:r>
                    </a:p>
                  </a:txBody>
                  <a:tcPr marL="91425" marR="91425" marT="91425" marB="91425">
                    <a:lnL w="9524">
                      <a:solidFill>
                        <a:srgbClr val="9E9E9E">
                          <a:alpha val="0"/>
                        </a:srgbClr>
                      </a:solidFill>
                    </a:lnL>
                    <a:lnR w="9524">
                      <a:solidFill>
                        <a:srgbClr val="9E9E9E">
                          <a:alpha val="0"/>
                        </a:srgbClr>
                      </a:solidFill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rgbClr val="9E9E9E">
                          <a:alpha val="0"/>
                        </a:srgb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675758"/>
                  </a:ext>
                </a:extLst>
              </a:tr>
            </a:tbl>
          </a:graphicData>
        </a:graphic>
      </p:graphicFrame>
      <p:sp>
        <p:nvSpPr>
          <p:cNvPr id="381" name="Google Shape;381;p45"/>
          <p:cNvSpPr/>
          <p:nvPr/>
        </p:nvSpPr>
        <p:spPr>
          <a:xfrm rot="5400000">
            <a:off x="1896727" y="1529061"/>
            <a:ext cx="649800" cy="6498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5"/>
          <p:cNvSpPr/>
          <p:nvPr/>
        </p:nvSpPr>
        <p:spPr>
          <a:xfrm rot="5400000">
            <a:off x="1896727" y="2295311"/>
            <a:ext cx="649800" cy="6498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5"/>
          <p:cNvSpPr/>
          <p:nvPr/>
        </p:nvSpPr>
        <p:spPr>
          <a:xfrm rot="5400000">
            <a:off x="1896727" y="3117494"/>
            <a:ext cx="649800" cy="6498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" name="Google Shape;384;p45"/>
          <p:cNvGrpSpPr/>
          <p:nvPr/>
        </p:nvGrpSpPr>
        <p:grpSpPr>
          <a:xfrm>
            <a:off x="2126177" y="3277169"/>
            <a:ext cx="190900" cy="368800"/>
            <a:chOff x="5869725" y="2072400"/>
            <a:chExt cx="190900" cy="368800"/>
          </a:xfrm>
        </p:grpSpPr>
        <p:sp>
          <p:nvSpPr>
            <p:cNvPr id="385" name="Google Shape;385;p45"/>
            <p:cNvSpPr/>
            <p:nvPr/>
          </p:nvSpPr>
          <p:spPr>
            <a:xfrm>
              <a:off x="5869725" y="2072400"/>
              <a:ext cx="190900" cy="368800"/>
            </a:xfrm>
            <a:custGeom>
              <a:avLst/>
              <a:gdLst/>
              <a:ahLst/>
              <a:cxnLst/>
              <a:rect l="l" t="t" r="r" b="b"/>
              <a:pathLst>
                <a:path w="7636" h="14752" extrusionOk="0">
                  <a:moveTo>
                    <a:pt x="5318" y="430"/>
                  </a:moveTo>
                  <a:cubicBezTo>
                    <a:pt x="5436" y="430"/>
                    <a:pt x="5534" y="528"/>
                    <a:pt x="5534" y="646"/>
                  </a:cubicBezTo>
                  <a:cubicBezTo>
                    <a:pt x="5534" y="766"/>
                    <a:pt x="5436" y="861"/>
                    <a:pt x="5318" y="861"/>
                  </a:cubicBezTo>
                  <a:lnTo>
                    <a:pt x="2318" y="861"/>
                  </a:lnTo>
                  <a:cubicBezTo>
                    <a:pt x="2200" y="861"/>
                    <a:pt x="2102" y="766"/>
                    <a:pt x="2102" y="646"/>
                  </a:cubicBezTo>
                  <a:cubicBezTo>
                    <a:pt x="2102" y="528"/>
                    <a:pt x="2200" y="430"/>
                    <a:pt x="2318" y="430"/>
                  </a:cubicBezTo>
                  <a:close/>
                  <a:moveTo>
                    <a:pt x="4034" y="1293"/>
                  </a:moveTo>
                  <a:lnTo>
                    <a:pt x="4034" y="2261"/>
                  </a:lnTo>
                  <a:lnTo>
                    <a:pt x="3602" y="2261"/>
                  </a:lnTo>
                  <a:lnTo>
                    <a:pt x="3602" y="1293"/>
                  </a:lnTo>
                  <a:close/>
                  <a:moveTo>
                    <a:pt x="2753" y="5603"/>
                  </a:moveTo>
                  <a:cubicBezTo>
                    <a:pt x="2902" y="5603"/>
                    <a:pt x="3038" y="5698"/>
                    <a:pt x="3090" y="5842"/>
                  </a:cubicBezTo>
                  <a:cubicBezTo>
                    <a:pt x="2877" y="5934"/>
                    <a:pt x="2689" y="6078"/>
                    <a:pt x="2540" y="6256"/>
                  </a:cubicBezTo>
                  <a:cubicBezTo>
                    <a:pt x="2255" y="6052"/>
                    <a:pt x="2402" y="5603"/>
                    <a:pt x="2753" y="5603"/>
                  </a:cubicBezTo>
                  <a:close/>
                  <a:moveTo>
                    <a:pt x="4886" y="5603"/>
                  </a:moveTo>
                  <a:cubicBezTo>
                    <a:pt x="5234" y="5603"/>
                    <a:pt x="5381" y="6052"/>
                    <a:pt x="5096" y="6256"/>
                  </a:cubicBezTo>
                  <a:cubicBezTo>
                    <a:pt x="4946" y="6078"/>
                    <a:pt x="4759" y="5934"/>
                    <a:pt x="4546" y="5842"/>
                  </a:cubicBezTo>
                  <a:cubicBezTo>
                    <a:pt x="4598" y="5698"/>
                    <a:pt x="4733" y="5603"/>
                    <a:pt x="4886" y="5603"/>
                  </a:cubicBezTo>
                  <a:close/>
                  <a:moveTo>
                    <a:pt x="3818" y="6122"/>
                  </a:moveTo>
                  <a:cubicBezTo>
                    <a:pt x="3960" y="6122"/>
                    <a:pt x="4101" y="6144"/>
                    <a:pt x="4238" y="6187"/>
                  </a:cubicBezTo>
                  <a:lnTo>
                    <a:pt x="4250" y="6190"/>
                  </a:lnTo>
                  <a:cubicBezTo>
                    <a:pt x="4512" y="6276"/>
                    <a:pt x="4722" y="6435"/>
                    <a:pt x="4837" y="6636"/>
                  </a:cubicBezTo>
                  <a:lnTo>
                    <a:pt x="4840" y="6645"/>
                  </a:lnTo>
                  <a:cubicBezTo>
                    <a:pt x="4897" y="6743"/>
                    <a:pt x="4926" y="6858"/>
                    <a:pt x="4926" y="6973"/>
                  </a:cubicBezTo>
                  <a:cubicBezTo>
                    <a:pt x="4923" y="7163"/>
                    <a:pt x="4846" y="7347"/>
                    <a:pt x="4707" y="7480"/>
                  </a:cubicBezTo>
                  <a:cubicBezTo>
                    <a:pt x="4699" y="7488"/>
                    <a:pt x="4690" y="7497"/>
                    <a:pt x="4682" y="7506"/>
                  </a:cubicBezTo>
                  <a:cubicBezTo>
                    <a:pt x="4480" y="7698"/>
                    <a:pt x="4166" y="7822"/>
                    <a:pt x="3818" y="7822"/>
                  </a:cubicBezTo>
                  <a:cubicBezTo>
                    <a:pt x="3470" y="7822"/>
                    <a:pt x="3156" y="7698"/>
                    <a:pt x="2954" y="7506"/>
                  </a:cubicBezTo>
                  <a:cubicBezTo>
                    <a:pt x="2946" y="7497"/>
                    <a:pt x="2937" y="7488"/>
                    <a:pt x="2928" y="7480"/>
                  </a:cubicBezTo>
                  <a:cubicBezTo>
                    <a:pt x="2790" y="7347"/>
                    <a:pt x="2712" y="7163"/>
                    <a:pt x="2710" y="6973"/>
                  </a:cubicBezTo>
                  <a:cubicBezTo>
                    <a:pt x="2710" y="6858"/>
                    <a:pt x="2738" y="6746"/>
                    <a:pt x="2796" y="6645"/>
                  </a:cubicBezTo>
                  <a:cubicBezTo>
                    <a:pt x="2796" y="6642"/>
                    <a:pt x="2799" y="6639"/>
                    <a:pt x="2799" y="6636"/>
                  </a:cubicBezTo>
                  <a:cubicBezTo>
                    <a:pt x="2914" y="6435"/>
                    <a:pt x="3124" y="6276"/>
                    <a:pt x="3383" y="6190"/>
                  </a:cubicBezTo>
                  <a:lnTo>
                    <a:pt x="3398" y="6187"/>
                  </a:lnTo>
                  <a:cubicBezTo>
                    <a:pt x="3534" y="6144"/>
                    <a:pt x="3676" y="6122"/>
                    <a:pt x="3818" y="6122"/>
                  </a:cubicBezTo>
                  <a:close/>
                  <a:moveTo>
                    <a:pt x="2281" y="7057"/>
                  </a:moveTo>
                  <a:cubicBezTo>
                    <a:pt x="2295" y="7235"/>
                    <a:pt x="2353" y="7411"/>
                    <a:pt x="2451" y="7563"/>
                  </a:cubicBezTo>
                  <a:cubicBezTo>
                    <a:pt x="2128" y="7698"/>
                    <a:pt x="1788" y="7791"/>
                    <a:pt x="1440" y="7834"/>
                  </a:cubicBezTo>
                  <a:lnTo>
                    <a:pt x="1440" y="7641"/>
                  </a:lnTo>
                  <a:cubicBezTo>
                    <a:pt x="1639" y="7347"/>
                    <a:pt x="1938" y="7140"/>
                    <a:pt x="2281" y="7057"/>
                  </a:cubicBezTo>
                  <a:close/>
                  <a:moveTo>
                    <a:pt x="5358" y="7057"/>
                  </a:moveTo>
                  <a:cubicBezTo>
                    <a:pt x="5698" y="7140"/>
                    <a:pt x="5997" y="7347"/>
                    <a:pt x="6196" y="7641"/>
                  </a:cubicBezTo>
                  <a:lnTo>
                    <a:pt x="6196" y="7834"/>
                  </a:lnTo>
                  <a:cubicBezTo>
                    <a:pt x="5847" y="7791"/>
                    <a:pt x="5508" y="7698"/>
                    <a:pt x="5188" y="7563"/>
                  </a:cubicBezTo>
                  <a:cubicBezTo>
                    <a:pt x="5283" y="7411"/>
                    <a:pt x="5341" y="7235"/>
                    <a:pt x="5358" y="7057"/>
                  </a:cubicBezTo>
                  <a:close/>
                  <a:moveTo>
                    <a:pt x="6055" y="11052"/>
                  </a:moveTo>
                  <a:lnTo>
                    <a:pt x="5830" y="11484"/>
                  </a:lnTo>
                  <a:lnTo>
                    <a:pt x="1806" y="11484"/>
                  </a:lnTo>
                  <a:lnTo>
                    <a:pt x="1581" y="11052"/>
                  </a:lnTo>
                  <a:close/>
                  <a:moveTo>
                    <a:pt x="4466" y="11916"/>
                  </a:moveTo>
                  <a:lnTo>
                    <a:pt x="4466" y="12348"/>
                  </a:lnTo>
                  <a:lnTo>
                    <a:pt x="3170" y="12348"/>
                  </a:lnTo>
                  <a:lnTo>
                    <a:pt x="3170" y="11916"/>
                  </a:lnTo>
                  <a:close/>
                  <a:moveTo>
                    <a:pt x="2321" y="1"/>
                  </a:moveTo>
                  <a:cubicBezTo>
                    <a:pt x="1961" y="1"/>
                    <a:pt x="1673" y="289"/>
                    <a:pt x="1673" y="648"/>
                  </a:cubicBezTo>
                  <a:cubicBezTo>
                    <a:pt x="1673" y="1005"/>
                    <a:pt x="1961" y="1296"/>
                    <a:pt x="2321" y="1296"/>
                  </a:cubicBezTo>
                  <a:lnTo>
                    <a:pt x="3170" y="1296"/>
                  </a:lnTo>
                  <a:lnTo>
                    <a:pt x="3170" y="2261"/>
                  </a:lnTo>
                  <a:lnTo>
                    <a:pt x="648" y="2261"/>
                  </a:lnTo>
                  <a:cubicBezTo>
                    <a:pt x="291" y="2261"/>
                    <a:pt x="1" y="2551"/>
                    <a:pt x="1" y="2908"/>
                  </a:cubicBezTo>
                  <a:cubicBezTo>
                    <a:pt x="1" y="3265"/>
                    <a:pt x="291" y="3556"/>
                    <a:pt x="648" y="3556"/>
                  </a:cubicBezTo>
                  <a:lnTo>
                    <a:pt x="1008" y="3556"/>
                  </a:lnTo>
                  <a:lnTo>
                    <a:pt x="1008" y="3680"/>
                  </a:lnTo>
                  <a:cubicBezTo>
                    <a:pt x="1008" y="3801"/>
                    <a:pt x="1103" y="3896"/>
                    <a:pt x="1224" y="3896"/>
                  </a:cubicBezTo>
                  <a:cubicBezTo>
                    <a:pt x="1342" y="3896"/>
                    <a:pt x="1440" y="3801"/>
                    <a:pt x="1440" y="3680"/>
                  </a:cubicBezTo>
                  <a:lnTo>
                    <a:pt x="1440" y="3556"/>
                  </a:lnTo>
                  <a:lnTo>
                    <a:pt x="6196" y="3556"/>
                  </a:lnTo>
                  <a:lnTo>
                    <a:pt x="6196" y="7005"/>
                  </a:lnTo>
                  <a:cubicBezTo>
                    <a:pt x="5951" y="6800"/>
                    <a:pt x="5655" y="6665"/>
                    <a:pt x="5341" y="6610"/>
                  </a:cubicBezTo>
                  <a:cubicBezTo>
                    <a:pt x="5781" y="6297"/>
                    <a:pt x="5784" y="5649"/>
                    <a:pt x="5352" y="5329"/>
                  </a:cubicBezTo>
                  <a:cubicBezTo>
                    <a:pt x="5209" y="5223"/>
                    <a:pt x="5045" y="5174"/>
                    <a:pt x="4884" y="5174"/>
                  </a:cubicBezTo>
                  <a:cubicBezTo>
                    <a:pt x="4559" y="5174"/>
                    <a:pt x="4245" y="5374"/>
                    <a:pt x="4132" y="5715"/>
                  </a:cubicBezTo>
                  <a:cubicBezTo>
                    <a:pt x="4028" y="5698"/>
                    <a:pt x="3923" y="5689"/>
                    <a:pt x="3818" y="5689"/>
                  </a:cubicBezTo>
                  <a:cubicBezTo>
                    <a:pt x="3713" y="5689"/>
                    <a:pt x="3608" y="5698"/>
                    <a:pt x="3504" y="5715"/>
                  </a:cubicBezTo>
                  <a:cubicBezTo>
                    <a:pt x="3391" y="5374"/>
                    <a:pt x="3076" y="5174"/>
                    <a:pt x="2752" y="5174"/>
                  </a:cubicBezTo>
                  <a:cubicBezTo>
                    <a:pt x="2590" y="5174"/>
                    <a:pt x="2427" y="5223"/>
                    <a:pt x="2284" y="5329"/>
                  </a:cubicBezTo>
                  <a:cubicBezTo>
                    <a:pt x="1849" y="5649"/>
                    <a:pt x="1855" y="6297"/>
                    <a:pt x="2292" y="6610"/>
                  </a:cubicBezTo>
                  <a:cubicBezTo>
                    <a:pt x="1978" y="6665"/>
                    <a:pt x="1685" y="6800"/>
                    <a:pt x="1440" y="7005"/>
                  </a:cubicBezTo>
                  <a:lnTo>
                    <a:pt x="1440" y="4610"/>
                  </a:lnTo>
                  <a:cubicBezTo>
                    <a:pt x="1440" y="4492"/>
                    <a:pt x="1342" y="4394"/>
                    <a:pt x="1224" y="4394"/>
                  </a:cubicBezTo>
                  <a:cubicBezTo>
                    <a:pt x="1106" y="4394"/>
                    <a:pt x="1008" y="4492"/>
                    <a:pt x="1008" y="4610"/>
                  </a:cubicBezTo>
                  <a:lnTo>
                    <a:pt x="1008" y="10836"/>
                  </a:lnTo>
                  <a:cubicBezTo>
                    <a:pt x="1008" y="10839"/>
                    <a:pt x="1008" y="10848"/>
                    <a:pt x="1008" y="10854"/>
                  </a:cubicBezTo>
                  <a:lnTo>
                    <a:pt x="1008" y="10856"/>
                  </a:lnTo>
                  <a:cubicBezTo>
                    <a:pt x="1008" y="10865"/>
                    <a:pt x="1011" y="10874"/>
                    <a:pt x="1011" y="10882"/>
                  </a:cubicBezTo>
                  <a:lnTo>
                    <a:pt x="1011" y="10885"/>
                  </a:lnTo>
                  <a:cubicBezTo>
                    <a:pt x="1014" y="10894"/>
                    <a:pt x="1017" y="10900"/>
                    <a:pt x="1017" y="10905"/>
                  </a:cubicBezTo>
                  <a:lnTo>
                    <a:pt x="1020" y="10911"/>
                  </a:lnTo>
                  <a:cubicBezTo>
                    <a:pt x="1023" y="10920"/>
                    <a:pt x="1026" y="10926"/>
                    <a:pt x="1028" y="10931"/>
                  </a:cubicBezTo>
                  <a:lnTo>
                    <a:pt x="1028" y="10934"/>
                  </a:lnTo>
                  <a:lnTo>
                    <a:pt x="1028" y="10937"/>
                  </a:lnTo>
                  <a:lnTo>
                    <a:pt x="1480" y="11798"/>
                  </a:lnTo>
                  <a:cubicBezTo>
                    <a:pt x="1515" y="11870"/>
                    <a:pt x="1590" y="11916"/>
                    <a:pt x="1670" y="11916"/>
                  </a:cubicBezTo>
                  <a:lnTo>
                    <a:pt x="2733" y="11916"/>
                  </a:lnTo>
                  <a:lnTo>
                    <a:pt x="2733" y="12564"/>
                  </a:lnTo>
                  <a:cubicBezTo>
                    <a:pt x="2733" y="12682"/>
                    <a:pt x="2828" y="12779"/>
                    <a:pt x="2949" y="12779"/>
                  </a:cubicBezTo>
                  <a:lnTo>
                    <a:pt x="3596" y="12779"/>
                  </a:lnTo>
                  <a:lnTo>
                    <a:pt x="3596" y="14536"/>
                  </a:lnTo>
                  <a:cubicBezTo>
                    <a:pt x="3596" y="14656"/>
                    <a:pt x="3691" y="14751"/>
                    <a:pt x="3812" y="14751"/>
                  </a:cubicBezTo>
                  <a:cubicBezTo>
                    <a:pt x="3930" y="14751"/>
                    <a:pt x="4028" y="14656"/>
                    <a:pt x="4028" y="14536"/>
                  </a:cubicBezTo>
                  <a:lnTo>
                    <a:pt x="4028" y="12779"/>
                  </a:lnTo>
                  <a:lnTo>
                    <a:pt x="4676" y="12779"/>
                  </a:lnTo>
                  <a:cubicBezTo>
                    <a:pt x="4794" y="12779"/>
                    <a:pt x="4892" y="12684"/>
                    <a:pt x="4892" y="12564"/>
                  </a:cubicBezTo>
                  <a:lnTo>
                    <a:pt x="4892" y="11916"/>
                  </a:lnTo>
                  <a:lnTo>
                    <a:pt x="5954" y="11916"/>
                  </a:lnTo>
                  <a:cubicBezTo>
                    <a:pt x="6035" y="11916"/>
                    <a:pt x="6107" y="11873"/>
                    <a:pt x="6144" y="11801"/>
                  </a:cubicBezTo>
                  <a:lnTo>
                    <a:pt x="6596" y="10940"/>
                  </a:lnTo>
                  <a:lnTo>
                    <a:pt x="6596" y="10937"/>
                  </a:lnTo>
                  <a:lnTo>
                    <a:pt x="6596" y="10934"/>
                  </a:lnTo>
                  <a:cubicBezTo>
                    <a:pt x="6599" y="10926"/>
                    <a:pt x="6602" y="10920"/>
                    <a:pt x="6605" y="10914"/>
                  </a:cubicBezTo>
                  <a:lnTo>
                    <a:pt x="6605" y="10908"/>
                  </a:lnTo>
                  <a:cubicBezTo>
                    <a:pt x="6607" y="10900"/>
                    <a:pt x="6610" y="10894"/>
                    <a:pt x="6610" y="10888"/>
                  </a:cubicBezTo>
                  <a:lnTo>
                    <a:pt x="6610" y="10882"/>
                  </a:lnTo>
                  <a:cubicBezTo>
                    <a:pt x="6613" y="10874"/>
                    <a:pt x="6616" y="10865"/>
                    <a:pt x="6616" y="10856"/>
                  </a:cubicBezTo>
                  <a:lnTo>
                    <a:pt x="6616" y="10854"/>
                  </a:lnTo>
                  <a:lnTo>
                    <a:pt x="6616" y="10836"/>
                  </a:lnTo>
                  <a:lnTo>
                    <a:pt x="6616" y="10140"/>
                  </a:lnTo>
                  <a:cubicBezTo>
                    <a:pt x="6616" y="10019"/>
                    <a:pt x="6518" y="9924"/>
                    <a:pt x="6400" y="9924"/>
                  </a:cubicBezTo>
                  <a:cubicBezTo>
                    <a:pt x="6279" y="9924"/>
                    <a:pt x="6184" y="10019"/>
                    <a:pt x="6184" y="10140"/>
                  </a:cubicBezTo>
                  <a:lnTo>
                    <a:pt x="6184" y="10618"/>
                  </a:lnTo>
                  <a:lnTo>
                    <a:pt x="1440" y="10618"/>
                  </a:lnTo>
                  <a:lnTo>
                    <a:pt x="1440" y="8268"/>
                  </a:lnTo>
                  <a:cubicBezTo>
                    <a:pt x="1895" y="8217"/>
                    <a:pt x="2338" y="8093"/>
                    <a:pt x="2756" y="7900"/>
                  </a:cubicBezTo>
                  <a:cubicBezTo>
                    <a:pt x="3071" y="8136"/>
                    <a:pt x="3444" y="8254"/>
                    <a:pt x="3818" y="8254"/>
                  </a:cubicBezTo>
                  <a:cubicBezTo>
                    <a:pt x="4191" y="8254"/>
                    <a:pt x="4565" y="8136"/>
                    <a:pt x="4880" y="7900"/>
                  </a:cubicBezTo>
                  <a:cubicBezTo>
                    <a:pt x="5298" y="8093"/>
                    <a:pt x="5741" y="8217"/>
                    <a:pt x="6196" y="8268"/>
                  </a:cubicBezTo>
                  <a:lnTo>
                    <a:pt x="6196" y="9218"/>
                  </a:lnTo>
                  <a:cubicBezTo>
                    <a:pt x="6196" y="9336"/>
                    <a:pt x="6294" y="9434"/>
                    <a:pt x="6412" y="9434"/>
                  </a:cubicBezTo>
                  <a:cubicBezTo>
                    <a:pt x="6530" y="9434"/>
                    <a:pt x="6628" y="9336"/>
                    <a:pt x="6628" y="9218"/>
                  </a:cubicBezTo>
                  <a:lnTo>
                    <a:pt x="6628" y="3559"/>
                  </a:lnTo>
                  <a:lnTo>
                    <a:pt x="6987" y="3559"/>
                  </a:lnTo>
                  <a:cubicBezTo>
                    <a:pt x="7344" y="3559"/>
                    <a:pt x="7635" y="3268"/>
                    <a:pt x="7635" y="2911"/>
                  </a:cubicBezTo>
                  <a:cubicBezTo>
                    <a:pt x="7635" y="2551"/>
                    <a:pt x="7344" y="2263"/>
                    <a:pt x="6987" y="2263"/>
                  </a:cubicBezTo>
                  <a:lnTo>
                    <a:pt x="6987" y="2261"/>
                  </a:lnTo>
                  <a:lnTo>
                    <a:pt x="5669" y="2261"/>
                  </a:lnTo>
                  <a:cubicBezTo>
                    <a:pt x="5551" y="2261"/>
                    <a:pt x="5453" y="2358"/>
                    <a:pt x="5453" y="2476"/>
                  </a:cubicBezTo>
                  <a:cubicBezTo>
                    <a:pt x="5453" y="2594"/>
                    <a:pt x="5551" y="2692"/>
                    <a:pt x="5669" y="2692"/>
                  </a:cubicBezTo>
                  <a:lnTo>
                    <a:pt x="6987" y="2692"/>
                  </a:lnTo>
                  <a:cubicBezTo>
                    <a:pt x="7108" y="2692"/>
                    <a:pt x="7203" y="2790"/>
                    <a:pt x="7203" y="2908"/>
                  </a:cubicBezTo>
                  <a:cubicBezTo>
                    <a:pt x="7203" y="3026"/>
                    <a:pt x="7108" y="3124"/>
                    <a:pt x="6987" y="3124"/>
                  </a:cubicBezTo>
                  <a:lnTo>
                    <a:pt x="648" y="3124"/>
                  </a:lnTo>
                  <a:cubicBezTo>
                    <a:pt x="528" y="3124"/>
                    <a:pt x="433" y="3026"/>
                    <a:pt x="433" y="2908"/>
                  </a:cubicBezTo>
                  <a:cubicBezTo>
                    <a:pt x="433" y="2790"/>
                    <a:pt x="528" y="2692"/>
                    <a:pt x="648" y="2692"/>
                  </a:cubicBezTo>
                  <a:lnTo>
                    <a:pt x="4748" y="2692"/>
                  </a:lnTo>
                  <a:cubicBezTo>
                    <a:pt x="4866" y="2692"/>
                    <a:pt x="4964" y="2594"/>
                    <a:pt x="4964" y="2476"/>
                  </a:cubicBezTo>
                  <a:cubicBezTo>
                    <a:pt x="4964" y="2358"/>
                    <a:pt x="4866" y="2261"/>
                    <a:pt x="4748" y="2261"/>
                  </a:cubicBezTo>
                  <a:lnTo>
                    <a:pt x="4466" y="2261"/>
                  </a:lnTo>
                  <a:lnTo>
                    <a:pt x="4466" y="1296"/>
                  </a:lnTo>
                  <a:lnTo>
                    <a:pt x="5318" y="1296"/>
                  </a:lnTo>
                  <a:cubicBezTo>
                    <a:pt x="5675" y="1296"/>
                    <a:pt x="5965" y="1005"/>
                    <a:pt x="5965" y="648"/>
                  </a:cubicBezTo>
                  <a:cubicBezTo>
                    <a:pt x="5965" y="289"/>
                    <a:pt x="5675" y="1"/>
                    <a:pt x="5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5"/>
            <p:cNvSpPr/>
            <p:nvPr/>
          </p:nvSpPr>
          <p:spPr>
            <a:xfrm>
              <a:off x="5948600" y="2231375"/>
              <a:ext cx="12625" cy="10875"/>
            </a:xfrm>
            <a:custGeom>
              <a:avLst/>
              <a:gdLst/>
              <a:ahLst/>
              <a:cxnLst/>
              <a:rect l="l" t="t" r="r" b="b"/>
              <a:pathLst>
                <a:path w="505" h="435" extrusionOk="0">
                  <a:moveTo>
                    <a:pt x="289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4"/>
                    <a:pt x="234" y="434"/>
                    <a:pt x="287" y="434"/>
                  </a:cubicBezTo>
                  <a:cubicBezTo>
                    <a:pt x="398" y="434"/>
                    <a:pt x="505" y="347"/>
                    <a:pt x="505" y="217"/>
                  </a:cubicBezTo>
                  <a:cubicBezTo>
                    <a:pt x="505" y="99"/>
                    <a:pt x="407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5"/>
            <p:cNvSpPr/>
            <p:nvPr/>
          </p:nvSpPr>
          <p:spPr>
            <a:xfrm>
              <a:off x="5967325" y="2231375"/>
              <a:ext cx="12625" cy="10875"/>
            </a:xfrm>
            <a:custGeom>
              <a:avLst/>
              <a:gdLst/>
              <a:ahLst/>
              <a:cxnLst/>
              <a:rect l="l" t="t" r="r" b="b"/>
              <a:pathLst>
                <a:path w="505" h="435" extrusionOk="0">
                  <a:moveTo>
                    <a:pt x="288" y="1"/>
                  </a:moveTo>
                  <a:cubicBezTo>
                    <a:pt x="95" y="1"/>
                    <a:pt x="0" y="234"/>
                    <a:pt x="136" y="369"/>
                  </a:cubicBezTo>
                  <a:cubicBezTo>
                    <a:pt x="179" y="414"/>
                    <a:pt x="234" y="434"/>
                    <a:pt x="287" y="434"/>
                  </a:cubicBezTo>
                  <a:cubicBezTo>
                    <a:pt x="398" y="434"/>
                    <a:pt x="504" y="347"/>
                    <a:pt x="504" y="217"/>
                  </a:cubicBezTo>
                  <a:cubicBezTo>
                    <a:pt x="504" y="99"/>
                    <a:pt x="409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45"/>
          <p:cNvGrpSpPr/>
          <p:nvPr/>
        </p:nvGrpSpPr>
        <p:grpSpPr>
          <a:xfrm>
            <a:off x="2029465" y="2426111"/>
            <a:ext cx="384325" cy="368925"/>
            <a:chOff x="5162575" y="3236000"/>
            <a:chExt cx="384325" cy="368925"/>
          </a:xfrm>
        </p:grpSpPr>
        <p:sp>
          <p:nvSpPr>
            <p:cNvPr id="389" name="Google Shape;389;p45"/>
            <p:cNvSpPr/>
            <p:nvPr/>
          </p:nvSpPr>
          <p:spPr>
            <a:xfrm>
              <a:off x="5162575" y="3236000"/>
              <a:ext cx="58600" cy="143250"/>
            </a:xfrm>
            <a:custGeom>
              <a:avLst/>
              <a:gdLst/>
              <a:ahLst/>
              <a:cxnLst/>
              <a:rect l="l" t="t" r="r" b="b"/>
              <a:pathLst>
                <a:path w="2344" h="5730" extrusionOk="0">
                  <a:moveTo>
                    <a:pt x="1172" y="432"/>
                  </a:moveTo>
                  <a:cubicBezTo>
                    <a:pt x="1750" y="432"/>
                    <a:pt x="2038" y="1129"/>
                    <a:pt x="1630" y="1538"/>
                  </a:cubicBezTo>
                  <a:cubicBezTo>
                    <a:pt x="1498" y="1670"/>
                    <a:pt x="1337" y="1729"/>
                    <a:pt x="1178" y="1729"/>
                  </a:cubicBezTo>
                  <a:cubicBezTo>
                    <a:pt x="845" y="1729"/>
                    <a:pt x="524" y="1470"/>
                    <a:pt x="524" y="1080"/>
                  </a:cubicBezTo>
                  <a:cubicBezTo>
                    <a:pt x="524" y="720"/>
                    <a:pt x="815" y="432"/>
                    <a:pt x="1172" y="432"/>
                  </a:cubicBezTo>
                  <a:close/>
                  <a:moveTo>
                    <a:pt x="941" y="2136"/>
                  </a:moveTo>
                  <a:cubicBezTo>
                    <a:pt x="1019" y="2154"/>
                    <a:pt x="1094" y="2159"/>
                    <a:pt x="1172" y="2162"/>
                  </a:cubicBezTo>
                  <a:cubicBezTo>
                    <a:pt x="1241" y="2159"/>
                    <a:pt x="1307" y="2154"/>
                    <a:pt x="1373" y="2142"/>
                  </a:cubicBezTo>
                  <a:lnTo>
                    <a:pt x="1373" y="2738"/>
                  </a:lnTo>
                  <a:cubicBezTo>
                    <a:pt x="1373" y="2856"/>
                    <a:pt x="1278" y="2954"/>
                    <a:pt x="1157" y="2954"/>
                  </a:cubicBezTo>
                  <a:cubicBezTo>
                    <a:pt x="1039" y="2954"/>
                    <a:pt x="941" y="2856"/>
                    <a:pt x="941" y="2738"/>
                  </a:cubicBezTo>
                  <a:lnTo>
                    <a:pt x="941" y="2136"/>
                  </a:lnTo>
                  <a:close/>
                  <a:moveTo>
                    <a:pt x="1172" y="0"/>
                  </a:moveTo>
                  <a:cubicBezTo>
                    <a:pt x="714" y="0"/>
                    <a:pt x="306" y="289"/>
                    <a:pt x="156" y="723"/>
                  </a:cubicBezTo>
                  <a:cubicBezTo>
                    <a:pt x="0" y="1160"/>
                    <a:pt x="144" y="1647"/>
                    <a:pt x="513" y="1932"/>
                  </a:cubicBezTo>
                  <a:lnTo>
                    <a:pt x="513" y="2738"/>
                  </a:lnTo>
                  <a:cubicBezTo>
                    <a:pt x="510" y="3011"/>
                    <a:pt x="685" y="3256"/>
                    <a:pt x="944" y="3348"/>
                  </a:cubicBezTo>
                  <a:lnTo>
                    <a:pt x="944" y="4339"/>
                  </a:lnTo>
                  <a:cubicBezTo>
                    <a:pt x="941" y="4825"/>
                    <a:pt x="1126" y="5297"/>
                    <a:pt x="1457" y="5657"/>
                  </a:cubicBezTo>
                  <a:cubicBezTo>
                    <a:pt x="1504" y="5708"/>
                    <a:pt x="1559" y="5729"/>
                    <a:pt x="1612" y="5729"/>
                  </a:cubicBezTo>
                  <a:cubicBezTo>
                    <a:pt x="1777" y="5729"/>
                    <a:pt x="1925" y="5522"/>
                    <a:pt x="1776" y="5363"/>
                  </a:cubicBezTo>
                  <a:cubicBezTo>
                    <a:pt x="1517" y="5084"/>
                    <a:pt x="1373" y="4716"/>
                    <a:pt x="1373" y="4336"/>
                  </a:cubicBezTo>
                  <a:lnTo>
                    <a:pt x="1373" y="3348"/>
                  </a:lnTo>
                  <a:cubicBezTo>
                    <a:pt x="1632" y="3256"/>
                    <a:pt x="1808" y="3011"/>
                    <a:pt x="1808" y="2738"/>
                  </a:cubicBezTo>
                  <a:lnTo>
                    <a:pt x="1808" y="1955"/>
                  </a:lnTo>
                  <a:cubicBezTo>
                    <a:pt x="2182" y="1681"/>
                    <a:pt x="2343" y="1198"/>
                    <a:pt x="2202" y="754"/>
                  </a:cubicBezTo>
                  <a:cubicBezTo>
                    <a:pt x="2064" y="311"/>
                    <a:pt x="1655" y="9"/>
                    <a:pt x="1192" y="0"/>
                  </a:cubicBezTo>
                  <a:cubicBezTo>
                    <a:pt x="1185" y="0"/>
                    <a:pt x="1178" y="0"/>
                    <a:pt x="1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5"/>
            <p:cNvSpPr/>
            <p:nvPr/>
          </p:nvSpPr>
          <p:spPr>
            <a:xfrm>
              <a:off x="5216400" y="3236000"/>
              <a:ext cx="330500" cy="368925"/>
            </a:xfrm>
            <a:custGeom>
              <a:avLst/>
              <a:gdLst/>
              <a:ahLst/>
              <a:cxnLst/>
              <a:rect l="l" t="t" r="r" b="b"/>
              <a:pathLst>
                <a:path w="13220" h="14757" extrusionOk="0">
                  <a:moveTo>
                    <a:pt x="2724" y="432"/>
                  </a:moveTo>
                  <a:cubicBezTo>
                    <a:pt x="3302" y="432"/>
                    <a:pt x="3590" y="1129"/>
                    <a:pt x="3181" y="1538"/>
                  </a:cubicBezTo>
                  <a:cubicBezTo>
                    <a:pt x="3050" y="1670"/>
                    <a:pt x="2888" y="1729"/>
                    <a:pt x="2730" y="1729"/>
                  </a:cubicBezTo>
                  <a:cubicBezTo>
                    <a:pt x="2397" y="1729"/>
                    <a:pt x="2076" y="1470"/>
                    <a:pt x="2076" y="1080"/>
                  </a:cubicBezTo>
                  <a:cubicBezTo>
                    <a:pt x="2076" y="723"/>
                    <a:pt x="2367" y="432"/>
                    <a:pt x="2724" y="432"/>
                  </a:cubicBezTo>
                  <a:close/>
                  <a:moveTo>
                    <a:pt x="2954" y="2136"/>
                  </a:moveTo>
                  <a:lnTo>
                    <a:pt x="2954" y="2738"/>
                  </a:lnTo>
                  <a:cubicBezTo>
                    <a:pt x="2954" y="2856"/>
                    <a:pt x="2859" y="2954"/>
                    <a:pt x="2738" y="2954"/>
                  </a:cubicBezTo>
                  <a:cubicBezTo>
                    <a:pt x="2620" y="2954"/>
                    <a:pt x="2522" y="2856"/>
                    <a:pt x="2522" y="2738"/>
                  </a:cubicBezTo>
                  <a:lnTo>
                    <a:pt x="2522" y="2142"/>
                  </a:lnTo>
                  <a:cubicBezTo>
                    <a:pt x="2588" y="2154"/>
                    <a:pt x="2658" y="2159"/>
                    <a:pt x="2724" y="2162"/>
                  </a:cubicBezTo>
                  <a:cubicBezTo>
                    <a:pt x="2801" y="2159"/>
                    <a:pt x="2879" y="2154"/>
                    <a:pt x="2954" y="2136"/>
                  </a:cubicBezTo>
                  <a:close/>
                  <a:moveTo>
                    <a:pt x="2727" y="0"/>
                  </a:moveTo>
                  <a:cubicBezTo>
                    <a:pt x="2720" y="0"/>
                    <a:pt x="2713" y="0"/>
                    <a:pt x="2706" y="0"/>
                  </a:cubicBezTo>
                  <a:cubicBezTo>
                    <a:pt x="2240" y="9"/>
                    <a:pt x="1834" y="311"/>
                    <a:pt x="1693" y="754"/>
                  </a:cubicBezTo>
                  <a:cubicBezTo>
                    <a:pt x="1555" y="1198"/>
                    <a:pt x="1713" y="1681"/>
                    <a:pt x="2090" y="1955"/>
                  </a:cubicBezTo>
                  <a:lnTo>
                    <a:pt x="2090" y="2738"/>
                  </a:lnTo>
                  <a:cubicBezTo>
                    <a:pt x="2090" y="3011"/>
                    <a:pt x="2263" y="3256"/>
                    <a:pt x="2522" y="3348"/>
                  </a:cubicBezTo>
                  <a:lnTo>
                    <a:pt x="2522" y="4339"/>
                  </a:lnTo>
                  <a:cubicBezTo>
                    <a:pt x="2522" y="5170"/>
                    <a:pt x="1846" y="5847"/>
                    <a:pt x="1011" y="5850"/>
                  </a:cubicBezTo>
                  <a:lnTo>
                    <a:pt x="737" y="5850"/>
                  </a:lnTo>
                  <a:cubicBezTo>
                    <a:pt x="591" y="5850"/>
                    <a:pt x="444" y="5830"/>
                    <a:pt x="303" y="5787"/>
                  </a:cubicBezTo>
                  <a:cubicBezTo>
                    <a:pt x="283" y="5780"/>
                    <a:pt x="262" y="5777"/>
                    <a:pt x="242" y="5777"/>
                  </a:cubicBezTo>
                  <a:cubicBezTo>
                    <a:pt x="150" y="5777"/>
                    <a:pt x="63" y="5839"/>
                    <a:pt x="35" y="5933"/>
                  </a:cubicBezTo>
                  <a:cubicBezTo>
                    <a:pt x="0" y="6046"/>
                    <a:pt x="67" y="6167"/>
                    <a:pt x="179" y="6201"/>
                  </a:cubicBezTo>
                  <a:cubicBezTo>
                    <a:pt x="334" y="6247"/>
                    <a:pt x="496" y="6273"/>
                    <a:pt x="657" y="6282"/>
                  </a:cubicBezTo>
                  <a:lnTo>
                    <a:pt x="657" y="12811"/>
                  </a:lnTo>
                  <a:cubicBezTo>
                    <a:pt x="660" y="13884"/>
                    <a:pt x="1529" y="14754"/>
                    <a:pt x="2603" y="14757"/>
                  </a:cubicBezTo>
                  <a:lnTo>
                    <a:pt x="8202" y="14757"/>
                  </a:lnTo>
                  <a:cubicBezTo>
                    <a:pt x="9276" y="14754"/>
                    <a:pt x="10145" y="13884"/>
                    <a:pt x="10148" y="12811"/>
                  </a:cubicBezTo>
                  <a:lnTo>
                    <a:pt x="10148" y="10217"/>
                  </a:lnTo>
                  <a:lnTo>
                    <a:pt x="10623" y="10217"/>
                  </a:lnTo>
                  <a:cubicBezTo>
                    <a:pt x="10836" y="10217"/>
                    <a:pt x="11012" y="10041"/>
                    <a:pt x="11012" y="9828"/>
                  </a:cubicBezTo>
                  <a:lnTo>
                    <a:pt x="11012" y="8683"/>
                  </a:lnTo>
                  <a:cubicBezTo>
                    <a:pt x="11383" y="8521"/>
                    <a:pt x="11717" y="8280"/>
                    <a:pt x="11988" y="7974"/>
                  </a:cubicBezTo>
                  <a:cubicBezTo>
                    <a:pt x="12132" y="7812"/>
                    <a:pt x="11985" y="7610"/>
                    <a:pt x="11823" y="7610"/>
                  </a:cubicBezTo>
                  <a:cubicBezTo>
                    <a:pt x="11769" y="7610"/>
                    <a:pt x="11713" y="7633"/>
                    <a:pt x="11665" y="7687"/>
                  </a:cubicBezTo>
                  <a:cubicBezTo>
                    <a:pt x="11198" y="8211"/>
                    <a:pt x="10548" y="8482"/>
                    <a:pt x="9892" y="8482"/>
                  </a:cubicBezTo>
                  <a:cubicBezTo>
                    <a:pt x="9399" y="8482"/>
                    <a:pt x="8904" y="8328"/>
                    <a:pt x="8481" y="8015"/>
                  </a:cubicBezTo>
                  <a:cubicBezTo>
                    <a:pt x="7497" y="7286"/>
                    <a:pt x="7232" y="5922"/>
                    <a:pt x="7871" y="4877"/>
                  </a:cubicBezTo>
                  <a:cubicBezTo>
                    <a:pt x="8314" y="4150"/>
                    <a:pt x="9092" y="3741"/>
                    <a:pt x="9894" y="3741"/>
                  </a:cubicBezTo>
                  <a:cubicBezTo>
                    <a:pt x="10248" y="3741"/>
                    <a:pt x="10606" y="3821"/>
                    <a:pt x="10943" y="3987"/>
                  </a:cubicBezTo>
                  <a:cubicBezTo>
                    <a:pt x="12042" y="4529"/>
                    <a:pt x="12546" y="5824"/>
                    <a:pt x="12103" y="6967"/>
                  </a:cubicBezTo>
                  <a:cubicBezTo>
                    <a:pt x="12060" y="7079"/>
                    <a:pt x="12114" y="7203"/>
                    <a:pt x="12226" y="7246"/>
                  </a:cubicBezTo>
                  <a:cubicBezTo>
                    <a:pt x="12253" y="7256"/>
                    <a:pt x="12279" y="7261"/>
                    <a:pt x="12305" y="7261"/>
                  </a:cubicBezTo>
                  <a:cubicBezTo>
                    <a:pt x="12392" y="7261"/>
                    <a:pt x="12473" y="7209"/>
                    <a:pt x="12506" y="7125"/>
                  </a:cubicBezTo>
                  <a:cubicBezTo>
                    <a:pt x="13220" y="5283"/>
                    <a:pt x="11861" y="3299"/>
                    <a:pt x="9886" y="3299"/>
                  </a:cubicBezTo>
                  <a:cubicBezTo>
                    <a:pt x="8536" y="3299"/>
                    <a:pt x="7379" y="4255"/>
                    <a:pt x="7125" y="5579"/>
                  </a:cubicBezTo>
                  <a:cubicBezTo>
                    <a:pt x="6872" y="6903"/>
                    <a:pt x="7595" y="8222"/>
                    <a:pt x="8847" y="8720"/>
                  </a:cubicBezTo>
                  <a:lnTo>
                    <a:pt x="8847" y="8752"/>
                  </a:lnTo>
                  <a:cubicBezTo>
                    <a:pt x="8847" y="8887"/>
                    <a:pt x="8956" y="8968"/>
                    <a:pt x="9066" y="8968"/>
                  </a:cubicBezTo>
                  <a:cubicBezTo>
                    <a:pt x="9141" y="8968"/>
                    <a:pt x="9217" y="8931"/>
                    <a:pt x="9258" y="8847"/>
                  </a:cubicBezTo>
                  <a:cubicBezTo>
                    <a:pt x="9465" y="8895"/>
                    <a:pt x="9676" y="8918"/>
                    <a:pt x="9887" y="8918"/>
                  </a:cubicBezTo>
                  <a:cubicBezTo>
                    <a:pt x="10119" y="8918"/>
                    <a:pt x="10351" y="8890"/>
                    <a:pt x="10577" y="8832"/>
                  </a:cubicBezTo>
                  <a:lnTo>
                    <a:pt x="10577" y="9785"/>
                  </a:lnTo>
                  <a:lnTo>
                    <a:pt x="9282" y="9785"/>
                  </a:lnTo>
                  <a:lnTo>
                    <a:pt x="9282" y="9681"/>
                  </a:lnTo>
                  <a:cubicBezTo>
                    <a:pt x="9282" y="9561"/>
                    <a:pt x="9184" y="9466"/>
                    <a:pt x="9066" y="9466"/>
                  </a:cubicBezTo>
                  <a:cubicBezTo>
                    <a:pt x="8948" y="9466"/>
                    <a:pt x="8850" y="9561"/>
                    <a:pt x="8850" y="9681"/>
                  </a:cubicBezTo>
                  <a:lnTo>
                    <a:pt x="8850" y="9828"/>
                  </a:lnTo>
                  <a:cubicBezTo>
                    <a:pt x="8850" y="10041"/>
                    <a:pt x="9025" y="10217"/>
                    <a:pt x="9238" y="10217"/>
                  </a:cubicBezTo>
                  <a:lnTo>
                    <a:pt x="9713" y="10217"/>
                  </a:lnTo>
                  <a:lnTo>
                    <a:pt x="9713" y="12811"/>
                  </a:lnTo>
                  <a:cubicBezTo>
                    <a:pt x="9713" y="13646"/>
                    <a:pt x="9037" y="14319"/>
                    <a:pt x="8202" y="14322"/>
                  </a:cubicBezTo>
                  <a:lnTo>
                    <a:pt x="2600" y="14322"/>
                  </a:lnTo>
                  <a:cubicBezTo>
                    <a:pt x="1765" y="14319"/>
                    <a:pt x="1089" y="13646"/>
                    <a:pt x="1089" y="12811"/>
                  </a:cubicBezTo>
                  <a:lnTo>
                    <a:pt x="1089" y="6282"/>
                  </a:lnTo>
                  <a:cubicBezTo>
                    <a:pt x="2131" y="6236"/>
                    <a:pt x="2951" y="5381"/>
                    <a:pt x="2954" y="4339"/>
                  </a:cubicBezTo>
                  <a:lnTo>
                    <a:pt x="2954" y="3348"/>
                  </a:lnTo>
                  <a:cubicBezTo>
                    <a:pt x="3213" y="3256"/>
                    <a:pt x="3386" y="3011"/>
                    <a:pt x="3386" y="2738"/>
                  </a:cubicBezTo>
                  <a:lnTo>
                    <a:pt x="3386" y="1932"/>
                  </a:lnTo>
                  <a:cubicBezTo>
                    <a:pt x="3751" y="1647"/>
                    <a:pt x="3895" y="1160"/>
                    <a:pt x="3743" y="720"/>
                  </a:cubicBezTo>
                  <a:cubicBezTo>
                    <a:pt x="3590" y="289"/>
                    <a:pt x="3182" y="0"/>
                    <a:pt x="2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5"/>
            <p:cNvSpPr/>
            <p:nvPr/>
          </p:nvSpPr>
          <p:spPr>
            <a:xfrm>
              <a:off x="5415025" y="3355800"/>
              <a:ext cx="96100" cy="77275"/>
            </a:xfrm>
            <a:custGeom>
              <a:avLst/>
              <a:gdLst/>
              <a:ahLst/>
              <a:cxnLst/>
              <a:rect l="l" t="t" r="r" b="b"/>
              <a:pathLst>
                <a:path w="3844" h="3091" extrusionOk="0">
                  <a:moveTo>
                    <a:pt x="921" y="437"/>
                  </a:moveTo>
                  <a:cubicBezTo>
                    <a:pt x="1059" y="437"/>
                    <a:pt x="1198" y="513"/>
                    <a:pt x="1256" y="678"/>
                  </a:cubicBezTo>
                  <a:cubicBezTo>
                    <a:pt x="1043" y="770"/>
                    <a:pt x="856" y="911"/>
                    <a:pt x="706" y="1090"/>
                  </a:cubicBezTo>
                  <a:cubicBezTo>
                    <a:pt x="611" y="1023"/>
                    <a:pt x="556" y="914"/>
                    <a:pt x="556" y="799"/>
                  </a:cubicBezTo>
                  <a:cubicBezTo>
                    <a:pt x="556" y="568"/>
                    <a:pt x="739" y="437"/>
                    <a:pt x="921" y="437"/>
                  </a:cubicBezTo>
                  <a:close/>
                  <a:moveTo>
                    <a:pt x="3049" y="441"/>
                  </a:moveTo>
                  <a:cubicBezTo>
                    <a:pt x="3124" y="441"/>
                    <a:pt x="3200" y="464"/>
                    <a:pt x="3265" y="514"/>
                  </a:cubicBezTo>
                  <a:cubicBezTo>
                    <a:pt x="3458" y="658"/>
                    <a:pt x="3458" y="948"/>
                    <a:pt x="3262" y="1092"/>
                  </a:cubicBezTo>
                  <a:cubicBezTo>
                    <a:pt x="3113" y="911"/>
                    <a:pt x="2926" y="770"/>
                    <a:pt x="2713" y="678"/>
                  </a:cubicBezTo>
                  <a:cubicBezTo>
                    <a:pt x="2766" y="528"/>
                    <a:pt x="2905" y="441"/>
                    <a:pt x="3049" y="441"/>
                  </a:cubicBezTo>
                  <a:close/>
                  <a:moveTo>
                    <a:pt x="1984" y="956"/>
                  </a:moveTo>
                  <a:cubicBezTo>
                    <a:pt x="2126" y="956"/>
                    <a:pt x="2268" y="977"/>
                    <a:pt x="2405" y="1020"/>
                  </a:cubicBezTo>
                  <a:lnTo>
                    <a:pt x="2416" y="1023"/>
                  </a:lnTo>
                  <a:cubicBezTo>
                    <a:pt x="2678" y="1110"/>
                    <a:pt x="2888" y="1271"/>
                    <a:pt x="3000" y="1470"/>
                  </a:cubicBezTo>
                  <a:cubicBezTo>
                    <a:pt x="3003" y="1472"/>
                    <a:pt x="3006" y="1475"/>
                    <a:pt x="3006" y="1478"/>
                  </a:cubicBezTo>
                  <a:cubicBezTo>
                    <a:pt x="3064" y="1579"/>
                    <a:pt x="3093" y="1691"/>
                    <a:pt x="3093" y="1806"/>
                  </a:cubicBezTo>
                  <a:cubicBezTo>
                    <a:pt x="3093" y="2276"/>
                    <a:pt x="2595" y="2658"/>
                    <a:pt x="1984" y="2658"/>
                  </a:cubicBezTo>
                  <a:cubicBezTo>
                    <a:pt x="1371" y="2658"/>
                    <a:pt x="873" y="2276"/>
                    <a:pt x="873" y="1806"/>
                  </a:cubicBezTo>
                  <a:cubicBezTo>
                    <a:pt x="873" y="1691"/>
                    <a:pt x="905" y="1579"/>
                    <a:pt x="959" y="1478"/>
                  </a:cubicBezTo>
                  <a:lnTo>
                    <a:pt x="965" y="1470"/>
                  </a:lnTo>
                  <a:cubicBezTo>
                    <a:pt x="1077" y="1271"/>
                    <a:pt x="1290" y="1110"/>
                    <a:pt x="1550" y="1026"/>
                  </a:cubicBezTo>
                  <a:lnTo>
                    <a:pt x="1564" y="1020"/>
                  </a:lnTo>
                  <a:cubicBezTo>
                    <a:pt x="1701" y="977"/>
                    <a:pt x="1842" y="956"/>
                    <a:pt x="1984" y="956"/>
                  </a:cubicBezTo>
                  <a:close/>
                  <a:moveTo>
                    <a:pt x="3053" y="0"/>
                  </a:moveTo>
                  <a:cubicBezTo>
                    <a:pt x="2713" y="0"/>
                    <a:pt x="2403" y="220"/>
                    <a:pt x="2298" y="551"/>
                  </a:cubicBezTo>
                  <a:cubicBezTo>
                    <a:pt x="2194" y="534"/>
                    <a:pt x="2089" y="525"/>
                    <a:pt x="1984" y="525"/>
                  </a:cubicBezTo>
                  <a:cubicBezTo>
                    <a:pt x="1879" y="525"/>
                    <a:pt x="1774" y="534"/>
                    <a:pt x="1670" y="551"/>
                  </a:cubicBezTo>
                  <a:cubicBezTo>
                    <a:pt x="1557" y="208"/>
                    <a:pt x="1242" y="8"/>
                    <a:pt x="917" y="8"/>
                  </a:cubicBezTo>
                  <a:cubicBezTo>
                    <a:pt x="748" y="8"/>
                    <a:pt x="577" y="62"/>
                    <a:pt x="430" y="177"/>
                  </a:cubicBezTo>
                  <a:cubicBezTo>
                    <a:pt x="1" y="514"/>
                    <a:pt x="32" y="1179"/>
                    <a:pt x="496" y="1470"/>
                  </a:cubicBezTo>
                  <a:cubicBezTo>
                    <a:pt x="461" y="1579"/>
                    <a:pt x="441" y="1691"/>
                    <a:pt x="441" y="1806"/>
                  </a:cubicBezTo>
                  <a:cubicBezTo>
                    <a:pt x="441" y="2515"/>
                    <a:pt x="1132" y="3090"/>
                    <a:pt x="1984" y="3090"/>
                  </a:cubicBezTo>
                  <a:cubicBezTo>
                    <a:pt x="2833" y="3090"/>
                    <a:pt x="3524" y="2515"/>
                    <a:pt x="3524" y="1806"/>
                  </a:cubicBezTo>
                  <a:cubicBezTo>
                    <a:pt x="3524" y="1691"/>
                    <a:pt x="3507" y="1579"/>
                    <a:pt x="3473" y="1470"/>
                  </a:cubicBezTo>
                  <a:cubicBezTo>
                    <a:pt x="3703" y="1326"/>
                    <a:pt x="3844" y="1072"/>
                    <a:pt x="3844" y="799"/>
                  </a:cubicBezTo>
                  <a:cubicBezTo>
                    <a:pt x="3844" y="407"/>
                    <a:pt x="3562" y="73"/>
                    <a:pt x="3176" y="10"/>
                  </a:cubicBezTo>
                  <a:cubicBezTo>
                    <a:pt x="3135" y="4"/>
                    <a:pt x="3094" y="0"/>
                    <a:pt x="30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5"/>
            <p:cNvSpPr/>
            <p:nvPr/>
          </p:nvSpPr>
          <p:spPr>
            <a:xfrm>
              <a:off x="5448000" y="3385700"/>
              <a:ext cx="12675" cy="10800"/>
            </a:xfrm>
            <a:custGeom>
              <a:avLst/>
              <a:gdLst/>
              <a:ahLst/>
              <a:cxnLst/>
              <a:rect l="l" t="t" r="r" b="b"/>
              <a:pathLst>
                <a:path w="507" h="432" extrusionOk="0">
                  <a:moveTo>
                    <a:pt x="291" y="0"/>
                  </a:moveTo>
                  <a:cubicBezTo>
                    <a:pt x="98" y="0"/>
                    <a:pt x="0" y="230"/>
                    <a:pt x="138" y="369"/>
                  </a:cubicBezTo>
                  <a:cubicBezTo>
                    <a:pt x="182" y="412"/>
                    <a:pt x="235" y="431"/>
                    <a:pt x="288" y="431"/>
                  </a:cubicBezTo>
                  <a:cubicBezTo>
                    <a:pt x="400" y="431"/>
                    <a:pt x="507" y="345"/>
                    <a:pt x="507" y="216"/>
                  </a:cubicBezTo>
                  <a:cubicBezTo>
                    <a:pt x="507" y="95"/>
                    <a:pt x="409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5"/>
            <p:cNvSpPr/>
            <p:nvPr/>
          </p:nvSpPr>
          <p:spPr>
            <a:xfrm>
              <a:off x="5466775" y="3385700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8" y="0"/>
                  </a:moveTo>
                  <a:cubicBezTo>
                    <a:pt x="96" y="0"/>
                    <a:pt x="1" y="230"/>
                    <a:pt x="136" y="369"/>
                  </a:cubicBezTo>
                  <a:cubicBezTo>
                    <a:pt x="179" y="412"/>
                    <a:pt x="233" y="431"/>
                    <a:pt x="286" y="431"/>
                  </a:cubicBezTo>
                  <a:cubicBezTo>
                    <a:pt x="397" y="431"/>
                    <a:pt x="504" y="345"/>
                    <a:pt x="504" y="216"/>
                  </a:cubicBezTo>
                  <a:cubicBezTo>
                    <a:pt x="504" y="95"/>
                    <a:pt x="407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45"/>
          <p:cNvGrpSpPr/>
          <p:nvPr/>
        </p:nvGrpSpPr>
        <p:grpSpPr>
          <a:xfrm>
            <a:off x="2059865" y="1669450"/>
            <a:ext cx="323525" cy="369000"/>
            <a:chOff x="1497425" y="1517900"/>
            <a:chExt cx="323525" cy="369000"/>
          </a:xfrm>
        </p:grpSpPr>
        <p:sp>
          <p:nvSpPr>
            <p:cNvPr id="395" name="Google Shape;395;p45"/>
            <p:cNvSpPr/>
            <p:nvPr/>
          </p:nvSpPr>
          <p:spPr>
            <a:xfrm>
              <a:off x="1592500" y="1539475"/>
              <a:ext cx="133300" cy="183775"/>
            </a:xfrm>
            <a:custGeom>
              <a:avLst/>
              <a:gdLst/>
              <a:ahLst/>
              <a:cxnLst/>
              <a:rect l="l" t="t" r="r" b="b"/>
              <a:pathLst>
                <a:path w="5332" h="7351" extrusionOk="0">
                  <a:moveTo>
                    <a:pt x="2666" y="432"/>
                  </a:moveTo>
                  <a:cubicBezTo>
                    <a:pt x="3207" y="432"/>
                    <a:pt x="3737" y="732"/>
                    <a:pt x="4151" y="1276"/>
                  </a:cubicBezTo>
                  <a:cubicBezTo>
                    <a:pt x="4635" y="1903"/>
                    <a:pt x="4900" y="2756"/>
                    <a:pt x="4900" y="3674"/>
                  </a:cubicBezTo>
                  <a:cubicBezTo>
                    <a:pt x="4900" y="4592"/>
                    <a:pt x="4635" y="5444"/>
                    <a:pt x="4151" y="6075"/>
                  </a:cubicBezTo>
                  <a:cubicBezTo>
                    <a:pt x="3737" y="6619"/>
                    <a:pt x="3207" y="6918"/>
                    <a:pt x="2666" y="6918"/>
                  </a:cubicBezTo>
                  <a:cubicBezTo>
                    <a:pt x="2125" y="6918"/>
                    <a:pt x="1598" y="6619"/>
                    <a:pt x="1180" y="6075"/>
                  </a:cubicBezTo>
                  <a:cubicBezTo>
                    <a:pt x="697" y="5444"/>
                    <a:pt x="432" y="4592"/>
                    <a:pt x="432" y="3674"/>
                  </a:cubicBezTo>
                  <a:cubicBezTo>
                    <a:pt x="432" y="2756"/>
                    <a:pt x="700" y="1909"/>
                    <a:pt x="1180" y="1276"/>
                  </a:cubicBezTo>
                  <a:cubicBezTo>
                    <a:pt x="1598" y="735"/>
                    <a:pt x="2125" y="432"/>
                    <a:pt x="2666" y="432"/>
                  </a:cubicBezTo>
                  <a:close/>
                  <a:moveTo>
                    <a:pt x="2666" y="1"/>
                  </a:moveTo>
                  <a:cubicBezTo>
                    <a:pt x="1986" y="1"/>
                    <a:pt x="1339" y="360"/>
                    <a:pt x="838" y="1014"/>
                  </a:cubicBezTo>
                  <a:cubicBezTo>
                    <a:pt x="297" y="1716"/>
                    <a:pt x="0" y="2663"/>
                    <a:pt x="0" y="3677"/>
                  </a:cubicBezTo>
                  <a:cubicBezTo>
                    <a:pt x="0" y="4690"/>
                    <a:pt x="297" y="5634"/>
                    <a:pt x="838" y="6340"/>
                  </a:cubicBezTo>
                  <a:cubicBezTo>
                    <a:pt x="1339" y="6993"/>
                    <a:pt x="1986" y="7350"/>
                    <a:pt x="2666" y="7350"/>
                  </a:cubicBezTo>
                  <a:cubicBezTo>
                    <a:pt x="3345" y="7350"/>
                    <a:pt x="3996" y="6990"/>
                    <a:pt x="4497" y="6340"/>
                  </a:cubicBezTo>
                  <a:cubicBezTo>
                    <a:pt x="5035" y="5634"/>
                    <a:pt x="5332" y="4690"/>
                    <a:pt x="5332" y="3677"/>
                  </a:cubicBezTo>
                  <a:cubicBezTo>
                    <a:pt x="5332" y="2663"/>
                    <a:pt x="5035" y="1716"/>
                    <a:pt x="4497" y="1014"/>
                  </a:cubicBezTo>
                  <a:cubicBezTo>
                    <a:pt x="3996" y="360"/>
                    <a:pt x="3345" y="1"/>
                    <a:pt x="2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5"/>
            <p:cNvSpPr/>
            <p:nvPr/>
          </p:nvSpPr>
          <p:spPr>
            <a:xfrm>
              <a:off x="1651925" y="1625975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9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5" y="347"/>
                    <a:pt x="505" y="217"/>
                  </a:cubicBezTo>
                  <a:cubicBezTo>
                    <a:pt x="505" y="96"/>
                    <a:pt x="410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5"/>
            <p:cNvSpPr/>
            <p:nvPr/>
          </p:nvSpPr>
          <p:spPr>
            <a:xfrm>
              <a:off x="1695325" y="1625975"/>
              <a:ext cx="12700" cy="10825"/>
            </a:xfrm>
            <a:custGeom>
              <a:avLst/>
              <a:gdLst/>
              <a:ahLst/>
              <a:cxnLst/>
              <a:rect l="l" t="t" r="r" b="b"/>
              <a:pathLst>
                <a:path w="508" h="433" extrusionOk="0">
                  <a:moveTo>
                    <a:pt x="292" y="1"/>
                  </a:moveTo>
                  <a:cubicBezTo>
                    <a:pt x="99" y="1"/>
                    <a:pt x="1" y="234"/>
                    <a:pt x="136" y="369"/>
                  </a:cubicBezTo>
                  <a:cubicBezTo>
                    <a:pt x="181" y="413"/>
                    <a:pt x="236" y="433"/>
                    <a:pt x="289" y="433"/>
                  </a:cubicBezTo>
                  <a:cubicBezTo>
                    <a:pt x="401" y="433"/>
                    <a:pt x="507" y="347"/>
                    <a:pt x="507" y="217"/>
                  </a:cubicBezTo>
                  <a:cubicBezTo>
                    <a:pt x="507" y="96"/>
                    <a:pt x="410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5"/>
            <p:cNvSpPr/>
            <p:nvPr/>
          </p:nvSpPr>
          <p:spPr>
            <a:xfrm>
              <a:off x="1608550" y="1625975"/>
              <a:ext cx="12600" cy="10825"/>
            </a:xfrm>
            <a:custGeom>
              <a:avLst/>
              <a:gdLst/>
              <a:ahLst/>
              <a:cxnLst/>
              <a:rect l="l" t="t" r="r" b="b"/>
              <a:pathLst>
                <a:path w="504" h="433" extrusionOk="0">
                  <a:moveTo>
                    <a:pt x="288" y="1"/>
                  </a:moveTo>
                  <a:cubicBezTo>
                    <a:pt x="95" y="1"/>
                    <a:pt x="0" y="234"/>
                    <a:pt x="135" y="369"/>
                  </a:cubicBezTo>
                  <a:cubicBezTo>
                    <a:pt x="179" y="413"/>
                    <a:pt x="233" y="433"/>
                    <a:pt x="286" y="433"/>
                  </a:cubicBezTo>
                  <a:cubicBezTo>
                    <a:pt x="397" y="433"/>
                    <a:pt x="504" y="347"/>
                    <a:pt x="504" y="217"/>
                  </a:cubicBezTo>
                  <a:cubicBezTo>
                    <a:pt x="504" y="96"/>
                    <a:pt x="406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5"/>
            <p:cNvSpPr/>
            <p:nvPr/>
          </p:nvSpPr>
          <p:spPr>
            <a:xfrm>
              <a:off x="1673525" y="1625975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7"/>
                  </a:cubicBezTo>
                  <a:cubicBezTo>
                    <a:pt x="504" y="96"/>
                    <a:pt x="409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5"/>
            <p:cNvSpPr/>
            <p:nvPr/>
          </p:nvSpPr>
          <p:spPr>
            <a:xfrm>
              <a:off x="1630350" y="1625975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1"/>
                  </a:moveTo>
                  <a:cubicBezTo>
                    <a:pt x="98" y="1"/>
                    <a:pt x="0" y="234"/>
                    <a:pt x="136" y="369"/>
                  </a:cubicBezTo>
                  <a:cubicBezTo>
                    <a:pt x="180" y="413"/>
                    <a:pt x="235" y="433"/>
                    <a:pt x="288" y="433"/>
                  </a:cubicBezTo>
                  <a:cubicBezTo>
                    <a:pt x="399" y="433"/>
                    <a:pt x="504" y="347"/>
                    <a:pt x="504" y="217"/>
                  </a:cubicBezTo>
                  <a:cubicBezTo>
                    <a:pt x="504" y="96"/>
                    <a:pt x="409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5"/>
            <p:cNvSpPr/>
            <p:nvPr/>
          </p:nvSpPr>
          <p:spPr>
            <a:xfrm>
              <a:off x="1671450" y="1677300"/>
              <a:ext cx="12600" cy="10825"/>
            </a:xfrm>
            <a:custGeom>
              <a:avLst/>
              <a:gdLst/>
              <a:ahLst/>
              <a:cxnLst/>
              <a:rect l="l" t="t" r="r" b="b"/>
              <a:pathLst>
                <a:path w="504" h="433" extrusionOk="0">
                  <a:moveTo>
                    <a:pt x="288" y="0"/>
                  </a:moveTo>
                  <a:cubicBezTo>
                    <a:pt x="95" y="0"/>
                    <a:pt x="0" y="234"/>
                    <a:pt x="135" y="369"/>
                  </a:cubicBezTo>
                  <a:cubicBezTo>
                    <a:pt x="179" y="413"/>
                    <a:pt x="233" y="432"/>
                    <a:pt x="286" y="432"/>
                  </a:cubicBezTo>
                  <a:cubicBezTo>
                    <a:pt x="397" y="432"/>
                    <a:pt x="504" y="347"/>
                    <a:pt x="504" y="216"/>
                  </a:cubicBezTo>
                  <a:cubicBezTo>
                    <a:pt x="504" y="98"/>
                    <a:pt x="406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5"/>
            <p:cNvSpPr/>
            <p:nvPr/>
          </p:nvSpPr>
          <p:spPr>
            <a:xfrm>
              <a:off x="1632500" y="167730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9" y="0"/>
                  </a:moveTo>
                  <a:cubicBezTo>
                    <a:pt x="96" y="0"/>
                    <a:pt x="1" y="234"/>
                    <a:pt x="136" y="369"/>
                  </a:cubicBezTo>
                  <a:cubicBezTo>
                    <a:pt x="180" y="413"/>
                    <a:pt x="234" y="432"/>
                    <a:pt x="287" y="432"/>
                  </a:cubicBezTo>
                  <a:cubicBezTo>
                    <a:pt x="398" y="432"/>
                    <a:pt x="504" y="347"/>
                    <a:pt x="504" y="216"/>
                  </a:cubicBezTo>
                  <a:cubicBezTo>
                    <a:pt x="504" y="98"/>
                    <a:pt x="407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5"/>
            <p:cNvSpPr/>
            <p:nvPr/>
          </p:nvSpPr>
          <p:spPr>
            <a:xfrm>
              <a:off x="1651925" y="1666000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9" y="0"/>
                  </a:moveTo>
                  <a:cubicBezTo>
                    <a:pt x="96" y="0"/>
                    <a:pt x="1" y="231"/>
                    <a:pt x="136" y="369"/>
                  </a:cubicBezTo>
                  <a:cubicBezTo>
                    <a:pt x="180" y="412"/>
                    <a:pt x="233" y="432"/>
                    <a:pt x="286" y="432"/>
                  </a:cubicBezTo>
                  <a:cubicBezTo>
                    <a:pt x="397" y="432"/>
                    <a:pt x="505" y="345"/>
                    <a:pt x="505" y="216"/>
                  </a:cubicBezTo>
                  <a:cubicBezTo>
                    <a:pt x="505" y="95"/>
                    <a:pt x="41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5"/>
            <p:cNvSpPr/>
            <p:nvPr/>
          </p:nvSpPr>
          <p:spPr>
            <a:xfrm>
              <a:off x="1651925" y="169105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9" y="0"/>
                  </a:moveTo>
                  <a:cubicBezTo>
                    <a:pt x="96" y="0"/>
                    <a:pt x="1" y="233"/>
                    <a:pt x="136" y="369"/>
                  </a:cubicBezTo>
                  <a:cubicBezTo>
                    <a:pt x="180" y="413"/>
                    <a:pt x="234" y="432"/>
                    <a:pt x="287" y="432"/>
                  </a:cubicBezTo>
                  <a:cubicBezTo>
                    <a:pt x="398" y="432"/>
                    <a:pt x="505" y="347"/>
                    <a:pt x="505" y="216"/>
                  </a:cubicBezTo>
                  <a:cubicBezTo>
                    <a:pt x="505" y="98"/>
                    <a:pt x="41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5"/>
            <p:cNvSpPr/>
            <p:nvPr/>
          </p:nvSpPr>
          <p:spPr>
            <a:xfrm>
              <a:off x="1621425" y="1661675"/>
              <a:ext cx="12700" cy="10850"/>
            </a:xfrm>
            <a:custGeom>
              <a:avLst/>
              <a:gdLst/>
              <a:ahLst/>
              <a:cxnLst/>
              <a:rect l="l" t="t" r="r" b="b"/>
              <a:pathLst>
                <a:path w="508" h="434" extrusionOk="0">
                  <a:moveTo>
                    <a:pt x="291" y="1"/>
                  </a:moveTo>
                  <a:cubicBezTo>
                    <a:pt x="98" y="1"/>
                    <a:pt x="0" y="234"/>
                    <a:pt x="139" y="369"/>
                  </a:cubicBezTo>
                  <a:cubicBezTo>
                    <a:pt x="182" y="414"/>
                    <a:pt x="237" y="434"/>
                    <a:pt x="290" y="434"/>
                  </a:cubicBezTo>
                  <a:cubicBezTo>
                    <a:pt x="400" y="434"/>
                    <a:pt x="507" y="347"/>
                    <a:pt x="507" y="217"/>
                  </a:cubicBezTo>
                  <a:cubicBezTo>
                    <a:pt x="507" y="99"/>
                    <a:pt x="409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5"/>
            <p:cNvSpPr/>
            <p:nvPr/>
          </p:nvSpPr>
          <p:spPr>
            <a:xfrm>
              <a:off x="1682450" y="1661675"/>
              <a:ext cx="12625" cy="10850"/>
            </a:xfrm>
            <a:custGeom>
              <a:avLst/>
              <a:gdLst/>
              <a:ahLst/>
              <a:cxnLst/>
              <a:rect l="l" t="t" r="r" b="b"/>
              <a:pathLst>
                <a:path w="505" h="434" extrusionOk="0">
                  <a:moveTo>
                    <a:pt x="288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4"/>
                    <a:pt x="234" y="434"/>
                    <a:pt x="287" y="434"/>
                  </a:cubicBezTo>
                  <a:cubicBezTo>
                    <a:pt x="398" y="434"/>
                    <a:pt x="504" y="347"/>
                    <a:pt x="504" y="217"/>
                  </a:cubicBezTo>
                  <a:cubicBezTo>
                    <a:pt x="504" y="99"/>
                    <a:pt x="406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5"/>
            <p:cNvSpPr/>
            <p:nvPr/>
          </p:nvSpPr>
          <p:spPr>
            <a:xfrm>
              <a:off x="1665250" y="1648300"/>
              <a:ext cx="12700" cy="10825"/>
            </a:xfrm>
            <a:custGeom>
              <a:avLst/>
              <a:gdLst/>
              <a:ahLst/>
              <a:cxnLst/>
              <a:rect l="l" t="t" r="r" b="b"/>
              <a:pathLst>
                <a:path w="508" h="433" extrusionOk="0">
                  <a:moveTo>
                    <a:pt x="291" y="0"/>
                  </a:moveTo>
                  <a:cubicBezTo>
                    <a:pt x="98" y="0"/>
                    <a:pt x="1" y="233"/>
                    <a:pt x="136" y="369"/>
                  </a:cubicBezTo>
                  <a:cubicBezTo>
                    <a:pt x="181" y="413"/>
                    <a:pt x="235" y="432"/>
                    <a:pt x="289" y="432"/>
                  </a:cubicBezTo>
                  <a:cubicBezTo>
                    <a:pt x="401" y="432"/>
                    <a:pt x="507" y="347"/>
                    <a:pt x="507" y="216"/>
                  </a:cubicBezTo>
                  <a:cubicBezTo>
                    <a:pt x="507" y="95"/>
                    <a:pt x="409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5"/>
            <p:cNvSpPr/>
            <p:nvPr/>
          </p:nvSpPr>
          <p:spPr>
            <a:xfrm>
              <a:off x="1692675" y="164455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1"/>
                  </a:moveTo>
                  <a:cubicBezTo>
                    <a:pt x="95" y="1"/>
                    <a:pt x="0" y="234"/>
                    <a:pt x="136" y="369"/>
                  </a:cubicBezTo>
                  <a:cubicBezTo>
                    <a:pt x="179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6"/>
                  </a:cubicBezTo>
                  <a:cubicBezTo>
                    <a:pt x="504" y="98"/>
                    <a:pt x="406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5"/>
            <p:cNvSpPr/>
            <p:nvPr/>
          </p:nvSpPr>
          <p:spPr>
            <a:xfrm>
              <a:off x="1611200" y="1644550"/>
              <a:ext cx="12700" cy="10825"/>
            </a:xfrm>
            <a:custGeom>
              <a:avLst/>
              <a:gdLst/>
              <a:ahLst/>
              <a:cxnLst/>
              <a:rect l="l" t="t" r="r" b="b"/>
              <a:pathLst>
                <a:path w="508" h="433" extrusionOk="0">
                  <a:moveTo>
                    <a:pt x="291" y="1"/>
                  </a:moveTo>
                  <a:cubicBezTo>
                    <a:pt x="98" y="1"/>
                    <a:pt x="1" y="234"/>
                    <a:pt x="136" y="369"/>
                  </a:cubicBezTo>
                  <a:cubicBezTo>
                    <a:pt x="181" y="413"/>
                    <a:pt x="235" y="433"/>
                    <a:pt x="289" y="433"/>
                  </a:cubicBezTo>
                  <a:cubicBezTo>
                    <a:pt x="401" y="433"/>
                    <a:pt x="507" y="347"/>
                    <a:pt x="507" y="216"/>
                  </a:cubicBezTo>
                  <a:cubicBezTo>
                    <a:pt x="507" y="98"/>
                    <a:pt x="409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5"/>
            <p:cNvSpPr/>
            <p:nvPr/>
          </p:nvSpPr>
          <p:spPr>
            <a:xfrm>
              <a:off x="1638625" y="1648300"/>
              <a:ext cx="12700" cy="10825"/>
            </a:xfrm>
            <a:custGeom>
              <a:avLst/>
              <a:gdLst/>
              <a:ahLst/>
              <a:cxnLst/>
              <a:rect l="l" t="t" r="r" b="b"/>
              <a:pathLst>
                <a:path w="508" h="433" extrusionOk="0">
                  <a:moveTo>
                    <a:pt x="291" y="0"/>
                  </a:moveTo>
                  <a:cubicBezTo>
                    <a:pt x="98" y="0"/>
                    <a:pt x="0" y="233"/>
                    <a:pt x="136" y="369"/>
                  </a:cubicBezTo>
                  <a:cubicBezTo>
                    <a:pt x="180" y="413"/>
                    <a:pt x="235" y="432"/>
                    <a:pt x="289" y="432"/>
                  </a:cubicBezTo>
                  <a:cubicBezTo>
                    <a:pt x="400" y="432"/>
                    <a:pt x="507" y="347"/>
                    <a:pt x="507" y="216"/>
                  </a:cubicBezTo>
                  <a:cubicBezTo>
                    <a:pt x="507" y="95"/>
                    <a:pt x="409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5"/>
            <p:cNvSpPr/>
            <p:nvPr/>
          </p:nvSpPr>
          <p:spPr>
            <a:xfrm>
              <a:off x="1671450" y="1574675"/>
              <a:ext cx="12600" cy="10825"/>
            </a:xfrm>
            <a:custGeom>
              <a:avLst/>
              <a:gdLst/>
              <a:ahLst/>
              <a:cxnLst/>
              <a:rect l="l" t="t" r="r" b="b"/>
              <a:pathLst>
                <a:path w="504" h="433" extrusionOk="0">
                  <a:moveTo>
                    <a:pt x="288" y="0"/>
                  </a:moveTo>
                  <a:cubicBezTo>
                    <a:pt x="95" y="0"/>
                    <a:pt x="0" y="234"/>
                    <a:pt x="135" y="369"/>
                  </a:cubicBezTo>
                  <a:cubicBezTo>
                    <a:pt x="179" y="413"/>
                    <a:pt x="233" y="432"/>
                    <a:pt x="286" y="432"/>
                  </a:cubicBezTo>
                  <a:cubicBezTo>
                    <a:pt x="397" y="432"/>
                    <a:pt x="504" y="347"/>
                    <a:pt x="504" y="216"/>
                  </a:cubicBezTo>
                  <a:cubicBezTo>
                    <a:pt x="504" y="95"/>
                    <a:pt x="406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5"/>
            <p:cNvSpPr/>
            <p:nvPr/>
          </p:nvSpPr>
          <p:spPr>
            <a:xfrm>
              <a:off x="1632500" y="1574675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9" y="0"/>
                  </a:moveTo>
                  <a:cubicBezTo>
                    <a:pt x="96" y="0"/>
                    <a:pt x="1" y="234"/>
                    <a:pt x="136" y="369"/>
                  </a:cubicBezTo>
                  <a:cubicBezTo>
                    <a:pt x="180" y="413"/>
                    <a:pt x="234" y="432"/>
                    <a:pt x="287" y="432"/>
                  </a:cubicBezTo>
                  <a:cubicBezTo>
                    <a:pt x="398" y="432"/>
                    <a:pt x="504" y="347"/>
                    <a:pt x="504" y="216"/>
                  </a:cubicBezTo>
                  <a:cubicBezTo>
                    <a:pt x="504" y="95"/>
                    <a:pt x="407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5"/>
            <p:cNvSpPr/>
            <p:nvPr/>
          </p:nvSpPr>
          <p:spPr>
            <a:xfrm>
              <a:off x="1651925" y="1585975"/>
              <a:ext cx="12625" cy="10850"/>
            </a:xfrm>
            <a:custGeom>
              <a:avLst/>
              <a:gdLst/>
              <a:ahLst/>
              <a:cxnLst/>
              <a:rect l="l" t="t" r="r" b="b"/>
              <a:pathLst>
                <a:path w="505" h="434" extrusionOk="0">
                  <a:moveTo>
                    <a:pt x="289" y="0"/>
                  </a:moveTo>
                  <a:cubicBezTo>
                    <a:pt x="96" y="0"/>
                    <a:pt x="1" y="233"/>
                    <a:pt x="136" y="369"/>
                  </a:cubicBezTo>
                  <a:cubicBezTo>
                    <a:pt x="180" y="414"/>
                    <a:pt x="234" y="434"/>
                    <a:pt x="287" y="434"/>
                  </a:cubicBezTo>
                  <a:cubicBezTo>
                    <a:pt x="398" y="434"/>
                    <a:pt x="505" y="347"/>
                    <a:pt x="505" y="216"/>
                  </a:cubicBezTo>
                  <a:cubicBezTo>
                    <a:pt x="505" y="98"/>
                    <a:pt x="41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5"/>
            <p:cNvSpPr/>
            <p:nvPr/>
          </p:nvSpPr>
          <p:spPr>
            <a:xfrm>
              <a:off x="1651925" y="1560925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9" y="0"/>
                  </a:moveTo>
                  <a:cubicBezTo>
                    <a:pt x="96" y="0"/>
                    <a:pt x="1" y="231"/>
                    <a:pt x="136" y="369"/>
                  </a:cubicBezTo>
                  <a:cubicBezTo>
                    <a:pt x="180" y="412"/>
                    <a:pt x="233" y="432"/>
                    <a:pt x="286" y="432"/>
                  </a:cubicBezTo>
                  <a:cubicBezTo>
                    <a:pt x="397" y="432"/>
                    <a:pt x="505" y="345"/>
                    <a:pt x="505" y="216"/>
                  </a:cubicBezTo>
                  <a:cubicBezTo>
                    <a:pt x="505" y="95"/>
                    <a:pt x="41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5"/>
            <p:cNvSpPr/>
            <p:nvPr/>
          </p:nvSpPr>
          <p:spPr>
            <a:xfrm>
              <a:off x="1621425" y="1590300"/>
              <a:ext cx="12700" cy="10800"/>
            </a:xfrm>
            <a:custGeom>
              <a:avLst/>
              <a:gdLst/>
              <a:ahLst/>
              <a:cxnLst/>
              <a:rect l="l" t="t" r="r" b="b"/>
              <a:pathLst>
                <a:path w="508" h="432" extrusionOk="0">
                  <a:moveTo>
                    <a:pt x="291" y="0"/>
                  </a:moveTo>
                  <a:cubicBezTo>
                    <a:pt x="98" y="0"/>
                    <a:pt x="0" y="230"/>
                    <a:pt x="139" y="368"/>
                  </a:cubicBezTo>
                  <a:cubicBezTo>
                    <a:pt x="182" y="412"/>
                    <a:pt x="236" y="431"/>
                    <a:pt x="288" y="431"/>
                  </a:cubicBezTo>
                  <a:cubicBezTo>
                    <a:pt x="400" y="431"/>
                    <a:pt x="507" y="345"/>
                    <a:pt x="507" y="216"/>
                  </a:cubicBezTo>
                  <a:cubicBezTo>
                    <a:pt x="507" y="95"/>
                    <a:pt x="409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5"/>
            <p:cNvSpPr/>
            <p:nvPr/>
          </p:nvSpPr>
          <p:spPr>
            <a:xfrm>
              <a:off x="1682450" y="1590300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8" y="0"/>
                  </a:moveTo>
                  <a:cubicBezTo>
                    <a:pt x="96" y="0"/>
                    <a:pt x="1" y="230"/>
                    <a:pt x="136" y="368"/>
                  </a:cubicBezTo>
                  <a:cubicBezTo>
                    <a:pt x="179" y="412"/>
                    <a:pt x="233" y="431"/>
                    <a:pt x="286" y="431"/>
                  </a:cubicBezTo>
                  <a:cubicBezTo>
                    <a:pt x="397" y="431"/>
                    <a:pt x="504" y="345"/>
                    <a:pt x="504" y="216"/>
                  </a:cubicBezTo>
                  <a:cubicBezTo>
                    <a:pt x="504" y="95"/>
                    <a:pt x="406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5"/>
            <p:cNvSpPr/>
            <p:nvPr/>
          </p:nvSpPr>
          <p:spPr>
            <a:xfrm>
              <a:off x="1665250" y="1603675"/>
              <a:ext cx="12700" cy="10825"/>
            </a:xfrm>
            <a:custGeom>
              <a:avLst/>
              <a:gdLst/>
              <a:ahLst/>
              <a:cxnLst/>
              <a:rect l="l" t="t" r="r" b="b"/>
              <a:pathLst>
                <a:path w="508" h="433" extrusionOk="0">
                  <a:moveTo>
                    <a:pt x="291" y="0"/>
                  </a:moveTo>
                  <a:cubicBezTo>
                    <a:pt x="98" y="0"/>
                    <a:pt x="1" y="234"/>
                    <a:pt x="136" y="369"/>
                  </a:cubicBezTo>
                  <a:cubicBezTo>
                    <a:pt x="181" y="413"/>
                    <a:pt x="235" y="432"/>
                    <a:pt x="289" y="432"/>
                  </a:cubicBezTo>
                  <a:cubicBezTo>
                    <a:pt x="401" y="432"/>
                    <a:pt x="507" y="347"/>
                    <a:pt x="507" y="216"/>
                  </a:cubicBezTo>
                  <a:cubicBezTo>
                    <a:pt x="507" y="98"/>
                    <a:pt x="409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5"/>
            <p:cNvSpPr/>
            <p:nvPr/>
          </p:nvSpPr>
          <p:spPr>
            <a:xfrm>
              <a:off x="1692675" y="1607425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8" y="0"/>
                  </a:moveTo>
                  <a:cubicBezTo>
                    <a:pt x="95" y="0"/>
                    <a:pt x="0" y="230"/>
                    <a:pt x="136" y="369"/>
                  </a:cubicBezTo>
                  <a:cubicBezTo>
                    <a:pt x="179" y="412"/>
                    <a:pt x="233" y="432"/>
                    <a:pt x="285" y="432"/>
                  </a:cubicBezTo>
                  <a:cubicBezTo>
                    <a:pt x="397" y="432"/>
                    <a:pt x="504" y="345"/>
                    <a:pt x="504" y="216"/>
                  </a:cubicBezTo>
                  <a:cubicBezTo>
                    <a:pt x="504" y="95"/>
                    <a:pt x="406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5"/>
            <p:cNvSpPr/>
            <p:nvPr/>
          </p:nvSpPr>
          <p:spPr>
            <a:xfrm>
              <a:off x="1611200" y="1607425"/>
              <a:ext cx="12700" cy="10800"/>
            </a:xfrm>
            <a:custGeom>
              <a:avLst/>
              <a:gdLst/>
              <a:ahLst/>
              <a:cxnLst/>
              <a:rect l="l" t="t" r="r" b="b"/>
              <a:pathLst>
                <a:path w="508" h="432" extrusionOk="0">
                  <a:moveTo>
                    <a:pt x="291" y="0"/>
                  </a:moveTo>
                  <a:cubicBezTo>
                    <a:pt x="98" y="0"/>
                    <a:pt x="1" y="230"/>
                    <a:pt x="136" y="369"/>
                  </a:cubicBezTo>
                  <a:cubicBezTo>
                    <a:pt x="180" y="412"/>
                    <a:pt x="235" y="432"/>
                    <a:pt x="288" y="432"/>
                  </a:cubicBezTo>
                  <a:cubicBezTo>
                    <a:pt x="400" y="432"/>
                    <a:pt x="507" y="345"/>
                    <a:pt x="507" y="216"/>
                  </a:cubicBezTo>
                  <a:cubicBezTo>
                    <a:pt x="507" y="95"/>
                    <a:pt x="409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5"/>
            <p:cNvSpPr/>
            <p:nvPr/>
          </p:nvSpPr>
          <p:spPr>
            <a:xfrm>
              <a:off x="1638625" y="1603675"/>
              <a:ext cx="12700" cy="10825"/>
            </a:xfrm>
            <a:custGeom>
              <a:avLst/>
              <a:gdLst/>
              <a:ahLst/>
              <a:cxnLst/>
              <a:rect l="l" t="t" r="r" b="b"/>
              <a:pathLst>
                <a:path w="508" h="433" extrusionOk="0">
                  <a:moveTo>
                    <a:pt x="291" y="0"/>
                  </a:moveTo>
                  <a:cubicBezTo>
                    <a:pt x="98" y="0"/>
                    <a:pt x="0" y="234"/>
                    <a:pt x="136" y="369"/>
                  </a:cubicBezTo>
                  <a:cubicBezTo>
                    <a:pt x="180" y="413"/>
                    <a:pt x="235" y="432"/>
                    <a:pt x="289" y="432"/>
                  </a:cubicBezTo>
                  <a:cubicBezTo>
                    <a:pt x="400" y="432"/>
                    <a:pt x="507" y="347"/>
                    <a:pt x="507" y="216"/>
                  </a:cubicBezTo>
                  <a:cubicBezTo>
                    <a:pt x="507" y="98"/>
                    <a:pt x="409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5"/>
            <p:cNvSpPr/>
            <p:nvPr/>
          </p:nvSpPr>
          <p:spPr>
            <a:xfrm>
              <a:off x="1521525" y="1796225"/>
              <a:ext cx="74450" cy="68575"/>
            </a:xfrm>
            <a:custGeom>
              <a:avLst/>
              <a:gdLst/>
              <a:ahLst/>
              <a:cxnLst/>
              <a:rect l="l" t="t" r="r" b="b"/>
              <a:pathLst>
                <a:path w="2978" h="2743" extrusionOk="0">
                  <a:moveTo>
                    <a:pt x="1678" y="418"/>
                  </a:moveTo>
                  <a:cubicBezTo>
                    <a:pt x="1873" y="418"/>
                    <a:pt x="2069" y="492"/>
                    <a:pt x="2217" y="641"/>
                  </a:cubicBezTo>
                  <a:cubicBezTo>
                    <a:pt x="2522" y="946"/>
                    <a:pt x="2517" y="1441"/>
                    <a:pt x="2206" y="1735"/>
                  </a:cubicBezTo>
                  <a:lnTo>
                    <a:pt x="2203" y="1735"/>
                  </a:lnTo>
                  <a:lnTo>
                    <a:pt x="1837" y="2103"/>
                  </a:lnTo>
                  <a:cubicBezTo>
                    <a:pt x="1687" y="2261"/>
                    <a:pt x="1485" y="2341"/>
                    <a:pt x="1284" y="2341"/>
                  </a:cubicBezTo>
                  <a:cubicBezTo>
                    <a:pt x="1089" y="2341"/>
                    <a:pt x="893" y="2267"/>
                    <a:pt x="743" y="2118"/>
                  </a:cubicBezTo>
                  <a:cubicBezTo>
                    <a:pt x="441" y="1813"/>
                    <a:pt x="447" y="1318"/>
                    <a:pt x="758" y="1024"/>
                  </a:cubicBezTo>
                  <a:lnTo>
                    <a:pt x="1126" y="655"/>
                  </a:lnTo>
                  <a:cubicBezTo>
                    <a:pt x="1275" y="497"/>
                    <a:pt x="1477" y="418"/>
                    <a:pt x="1678" y="418"/>
                  </a:cubicBezTo>
                  <a:close/>
                  <a:moveTo>
                    <a:pt x="1663" y="1"/>
                  </a:moveTo>
                  <a:cubicBezTo>
                    <a:pt x="1357" y="1"/>
                    <a:pt x="1051" y="117"/>
                    <a:pt x="818" y="350"/>
                  </a:cubicBezTo>
                  <a:lnTo>
                    <a:pt x="453" y="716"/>
                  </a:lnTo>
                  <a:cubicBezTo>
                    <a:pt x="1" y="1185"/>
                    <a:pt x="6" y="1931"/>
                    <a:pt x="467" y="2391"/>
                  </a:cubicBezTo>
                  <a:cubicBezTo>
                    <a:pt x="701" y="2625"/>
                    <a:pt x="1007" y="2742"/>
                    <a:pt x="1314" y="2742"/>
                  </a:cubicBezTo>
                  <a:cubicBezTo>
                    <a:pt x="1613" y="2742"/>
                    <a:pt x="1911" y="2631"/>
                    <a:pt x="2142" y="2409"/>
                  </a:cubicBezTo>
                  <a:lnTo>
                    <a:pt x="2511" y="2040"/>
                  </a:lnTo>
                  <a:cubicBezTo>
                    <a:pt x="2977" y="1574"/>
                    <a:pt x="2977" y="817"/>
                    <a:pt x="2511" y="350"/>
                  </a:cubicBezTo>
                  <a:cubicBezTo>
                    <a:pt x="2276" y="117"/>
                    <a:pt x="1970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5"/>
            <p:cNvSpPr/>
            <p:nvPr/>
          </p:nvSpPr>
          <p:spPr>
            <a:xfrm>
              <a:off x="1497425" y="1517900"/>
              <a:ext cx="323525" cy="369000"/>
            </a:xfrm>
            <a:custGeom>
              <a:avLst/>
              <a:gdLst/>
              <a:ahLst/>
              <a:cxnLst/>
              <a:rect l="l" t="t" r="r" b="b"/>
              <a:pathLst>
                <a:path w="12941" h="14760" extrusionOk="0">
                  <a:moveTo>
                    <a:pt x="7284" y="8962"/>
                  </a:moveTo>
                  <a:cubicBezTo>
                    <a:pt x="7289" y="9008"/>
                    <a:pt x="7295" y="9054"/>
                    <a:pt x="7301" y="9100"/>
                  </a:cubicBezTo>
                  <a:lnTo>
                    <a:pt x="6469" y="9932"/>
                  </a:lnTo>
                  <a:lnTo>
                    <a:pt x="5637" y="9100"/>
                  </a:lnTo>
                  <a:cubicBezTo>
                    <a:pt x="5643" y="9054"/>
                    <a:pt x="5648" y="9008"/>
                    <a:pt x="5657" y="8962"/>
                  </a:cubicBezTo>
                  <a:cubicBezTo>
                    <a:pt x="5922" y="9041"/>
                    <a:pt x="6195" y="9080"/>
                    <a:pt x="6469" y="9080"/>
                  </a:cubicBezTo>
                  <a:cubicBezTo>
                    <a:pt x="6743" y="9080"/>
                    <a:pt x="7017" y="9041"/>
                    <a:pt x="7284" y="8962"/>
                  </a:cubicBezTo>
                  <a:close/>
                  <a:moveTo>
                    <a:pt x="5657" y="11357"/>
                  </a:moveTo>
                  <a:lnTo>
                    <a:pt x="6167" y="11866"/>
                  </a:lnTo>
                  <a:lnTo>
                    <a:pt x="5896" y="12137"/>
                  </a:lnTo>
                  <a:lnTo>
                    <a:pt x="5027" y="12554"/>
                  </a:lnTo>
                  <a:cubicBezTo>
                    <a:pt x="5073" y="12321"/>
                    <a:pt x="5047" y="12079"/>
                    <a:pt x="4955" y="11860"/>
                  </a:cubicBezTo>
                  <a:lnTo>
                    <a:pt x="5303" y="11693"/>
                  </a:lnTo>
                  <a:cubicBezTo>
                    <a:pt x="5326" y="11685"/>
                    <a:pt x="5343" y="11670"/>
                    <a:pt x="5363" y="11653"/>
                  </a:cubicBezTo>
                  <a:lnTo>
                    <a:pt x="5657" y="11357"/>
                  </a:lnTo>
                  <a:close/>
                  <a:moveTo>
                    <a:pt x="3014" y="7087"/>
                  </a:moveTo>
                  <a:lnTo>
                    <a:pt x="7580" y="11653"/>
                  </a:lnTo>
                  <a:cubicBezTo>
                    <a:pt x="7597" y="11670"/>
                    <a:pt x="7617" y="11685"/>
                    <a:pt x="7640" y="11693"/>
                  </a:cubicBezTo>
                  <a:lnTo>
                    <a:pt x="7989" y="11860"/>
                  </a:lnTo>
                  <a:cubicBezTo>
                    <a:pt x="7897" y="12079"/>
                    <a:pt x="7871" y="12321"/>
                    <a:pt x="7917" y="12554"/>
                  </a:cubicBezTo>
                  <a:lnTo>
                    <a:pt x="7047" y="12137"/>
                  </a:lnTo>
                  <a:lnTo>
                    <a:pt x="6624" y="11714"/>
                  </a:lnTo>
                  <a:lnTo>
                    <a:pt x="5810" y="10899"/>
                  </a:lnTo>
                  <a:lnTo>
                    <a:pt x="3101" y="8190"/>
                  </a:lnTo>
                  <a:cubicBezTo>
                    <a:pt x="2804" y="7894"/>
                    <a:pt x="2767" y="7424"/>
                    <a:pt x="3014" y="7087"/>
                  </a:cubicBezTo>
                  <a:close/>
                  <a:moveTo>
                    <a:pt x="2629" y="10701"/>
                  </a:moveTo>
                  <a:cubicBezTo>
                    <a:pt x="3045" y="10701"/>
                    <a:pt x="3462" y="10860"/>
                    <a:pt x="3780" y="11178"/>
                  </a:cubicBezTo>
                  <a:lnTo>
                    <a:pt x="4390" y="11788"/>
                  </a:lnTo>
                  <a:cubicBezTo>
                    <a:pt x="4422" y="11820"/>
                    <a:pt x="4448" y="11852"/>
                    <a:pt x="4474" y="11886"/>
                  </a:cubicBezTo>
                  <a:cubicBezTo>
                    <a:pt x="4690" y="12189"/>
                    <a:pt x="4655" y="12606"/>
                    <a:pt x="4390" y="12868"/>
                  </a:cubicBezTo>
                  <a:lnTo>
                    <a:pt x="3412" y="13847"/>
                  </a:lnTo>
                  <a:cubicBezTo>
                    <a:pt x="3093" y="14165"/>
                    <a:pt x="2677" y="14324"/>
                    <a:pt x="2260" y="14324"/>
                  </a:cubicBezTo>
                  <a:cubicBezTo>
                    <a:pt x="1843" y="14324"/>
                    <a:pt x="1427" y="14165"/>
                    <a:pt x="1109" y="13847"/>
                  </a:cubicBezTo>
                  <a:cubicBezTo>
                    <a:pt x="472" y="13211"/>
                    <a:pt x="472" y="12180"/>
                    <a:pt x="1109" y="11544"/>
                  </a:cubicBezTo>
                  <a:lnTo>
                    <a:pt x="1477" y="11178"/>
                  </a:lnTo>
                  <a:cubicBezTo>
                    <a:pt x="1795" y="10860"/>
                    <a:pt x="2212" y="10701"/>
                    <a:pt x="2629" y="10701"/>
                  </a:cubicBezTo>
                  <a:close/>
                  <a:moveTo>
                    <a:pt x="10312" y="10701"/>
                  </a:moveTo>
                  <a:cubicBezTo>
                    <a:pt x="10729" y="10701"/>
                    <a:pt x="11145" y="10860"/>
                    <a:pt x="11463" y="11178"/>
                  </a:cubicBezTo>
                  <a:lnTo>
                    <a:pt x="11832" y="11544"/>
                  </a:lnTo>
                  <a:cubicBezTo>
                    <a:pt x="12465" y="12180"/>
                    <a:pt x="12465" y="13211"/>
                    <a:pt x="11829" y="13847"/>
                  </a:cubicBezTo>
                  <a:lnTo>
                    <a:pt x="11832" y="13847"/>
                  </a:lnTo>
                  <a:cubicBezTo>
                    <a:pt x="11512" y="14165"/>
                    <a:pt x="11096" y="14324"/>
                    <a:pt x="10679" y="14324"/>
                  </a:cubicBezTo>
                  <a:cubicBezTo>
                    <a:pt x="10263" y="14324"/>
                    <a:pt x="9847" y="14165"/>
                    <a:pt x="9529" y="13847"/>
                  </a:cubicBezTo>
                  <a:lnTo>
                    <a:pt x="8550" y="12868"/>
                  </a:lnTo>
                  <a:cubicBezTo>
                    <a:pt x="8251" y="12571"/>
                    <a:pt x="8251" y="12088"/>
                    <a:pt x="8550" y="11788"/>
                  </a:cubicBezTo>
                  <a:lnTo>
                    <a:pt x="9160" y="11178"/>
                  </a:lnTo>
                  <a:cubicBezTo>
                    <a:pt x="9479" y="10860"/>
                    <a:pt x="9895" y="10701"/>
                    <a:pt x="10312" y="10701"/>
                  </a:cubicBezTo>
                  <a:close/>
                  <a:moveTo>
                    <a:pt x="6469" y="0"/>
                  </a:moveTo>
                  <a:cubicBezTo>
                    <a:pt x="5355" y="0"/>
                    <a:pt x="4324" y="656"/>
                    <a:pt x="3653" y="1799"/>
                  </a:cubicBezTo>
                  <a:cubicBezTo>
                    <a:pt x="3590" y="1903"/>
                    <a:pt x="3625" y="2035"/>
                    <a:pt x="3728" y="2096"/>
                  </a:cubicBezTo>
                  <a:cubicBezTo>
                    <a:pt x="3763" y="2116"/>
                    <a:pt x="3801" y="2125"/>
                    <a:pt x="3838" y="2125"/>
                  </a:cubicBezTo>
                  <a:cubicBezTo>
                    <a:pt x="3912" y="2125"/>
                    <a:pt x="3984" y="2087"/>
                    <a:pt x="4025" y="2018"/>
                  </a:cubicBezTo>
                  <a:cubicBezTo>
                    <a:pt x="4618" y="1010"/>
                    <a:pt x="5510" y="432"/>
                    <a:pt x="6469" y="432"/>
                  </a:cubicBezTo>
                  <a:cubicBezTo>
                    <a:pt x="8179" y="432"/>
                    <a:pt x="9566" y="2274"/>
                    <a:pt x="9566" y="4540"/>
                  </a:cubicBezTo>
                  <a:cubicBezTo>
                    <a:pt x="9566" y="6802"/>
                    <a:pt x="8179" y="8645"/>
                    <a:pt x="6469" y="8645"/>
                  </a:cubicBezTo>
                  <a:cubicBezTo>
                    <a:pt x="4762" y="8645"/>
                    <a:pt x="3371" y="6802"/>
                    <a:pt x="3371" y="4540"/>
                  </a:cubicBezTo>
                  <a:cubicBezTo>
                    <a:pt x="3368" y="3953"/>
                    <a:pt x="3466" y="3371"/>
                    <a:pt x="3659" y="2815"/>
                  </a:cubicBezTo>
                  <a:cubicBezTo>
                    <a:pt x="3699" y="2703"/>
                    <a:pt x="3639" y="2579"/>
                    <a:pt x="3527" y="2539"/>
                  </a:cubicBezTo>
                  <a:cubicBezTo>
                    <a:pt x="3503" y="2531"/>
                    <a:pt x="3479" y="2527"/>
                    <a:pt x="3455" y="2527"/>
                  </a:cubicBezTo>
                  <a:cubicBezTo>
                    <a:pt x="3366" y="2527"/>
                    <a:pt x="3282" y="2583"/>
                    <a:pt x="3250" y="2671"/>
                  </a:cubicBezTo>
                  <a:cubicBezTo>
                    <a:pt x="3043" y="3273"/>
                    <a:pt x="2937" y="3904"/>
                    <a:pt x="2939" y="4537"/>
                  </a:cubicBezTo>
                  <a:cubicBezTo>
                    <a:pt x="2939" y="5392"/>
                    <a:pt x="3124" y="6212"/>
                    <a:pt x="3463" y="6921"/>
                  </a:cubicBezTo>
                  <a:lnTo>
                    <a:pt x="3222" y="6679"/>
                  </a:lnTo>
                  <a:cubicBezTo>
                    <a:pt x="3167" y="6624"/>
                    <a:pt x="3092" y="6592"/>
                    <a:pt x="3011" y="6592"/>
                  </a:cubicBezTo>
                  <a:cubicBezTo>
                    <a:pt x="3008" y="6592"/>
                    <a:pt x="3005" y="6592"/>
                    <a:pt x="3001" y="6592"/>
                  </a:cubicBezTo>
                  <a:cubicBezTo>
                    <a:pt x="2924" y="6592"/>
                    <a:pt x="2851" y="6624"/>
                    <a:pt x="2796" y="6679"/>
                  </a:cubicBezTo>
                  <a:cubicBezTo>
                    <a:pt x="2295" y="7182"/>
                    <a:pt x="2295" y="7994"/>
                    <a:pt x="2796" y="8495"/>
                  </a:cubicBezTo>
                  <a:lnTo>
                    <a:pt x="5050" y="10749"/>
                  </a:lnTo>
                  <a:cubicBezTo>
                    <a:pt x="5038" y="10954"/>
                    <a:pt x="5029" y="11152"/>
                    <a:pt x="5024" y="11345"/>
                  </a:cubicBezTo>
                  <a:lnTo>
                    <a:pt x="4713" y="11495"/>
                  </a:lnTo>
                  <a:lnTo>
                    <a:pt x="4698" y="11483"/>
                  </a:lnTo>
                  <a:lnTo>
                    <a:pt x="4088" y="10870"/>
                  </a:lnTo>
                  <a:cubicBezTo>
                    <a:pt x="3685" y="10467"/>
                    <a:pt x="3158" y="10266"/>
                    <a:pt x="2630" y="10266"/>
                  </a:cubicBezTo>
                  <a:cubicBezTo>
                    <a:pt x="2102" y="10266"/>
                    <a:pt x="1575" y="10467"/>
                    <a:pt x="1172" y="10870"/>
                  </a:cubicBezTo>
                  <a:lnTo>
                    <a:pt x="806" y="11236"/>
                  </a:lnTo>
                  <a:cubicBezTo>
                    <a:pt x="0" y="12042"/>
                    <a:pt x="0" y="13346"/>
                    <a:pt x="806" y="14152"/>
                  </a:cubicBezTo>
                  <a:cubicBezTo>
                    <a:pt x="1208" y="14553"/>
                    <a:pt x="1735" y="14754"/>
                    <a:pt x="2263" y="14754"/>
                  </a:cubicBezTo>
                  <a:cubicBezTo>
                    <a:pt x="2791" y="14754"/>
                    <a:pt x="3318" y="14553"/>
                    <a:pt x="3720" y="14152"/>
                  </a:cubicBezTo>
                  <a:lnTo>
                    <a:pt x="4667" y="13208"/>
                  </a:lnTo>
                  <a:lnTo>
                    <a:pt x="5070" y="13012"/>
                  </a:lnTo>
                  <a:cubicBezTo>
                    <a:pt x="5076" y="13067"/>
                    <a:pt x="5081" y="13121"/>
                    <a:pt x="5090" y="13170"/>
                  </a:cubicBezTo>
                  <a:cubicBezTo>
                    <a:pt x="5104" y="13277"/>
                    <a:pt x="5196" y="13357"/>
                    <a:pt x="5303" y="13357"/>
                  </a:cubicBezTo>
                  <a:cubicBezTo>
                    <a:pt x="5314" y="13357"/>
                    <a:pt x="5323" y="13354"/>
                    <a:pt x="5335" y="13354"/>
                  </a:cubicBezTo>
                  <a:cubicBezTo>
                    <a:pt x="5453" y="13337"/>
                    <a:pt x="5533" y="13228"/>
                    <a:pt x="5516" y="13110"/>
                  </a:cubicBezTo>
                  <a:cubicBezTo>
                    <a:pt x="5504" y="13018"/>
                    <a:pt x="5493" y="12917"/>
                    <a:pt x="5484" y="12813"/>
                  </a:cubicBezTo>
                  <a:lnTo>
                    <a:pt x="6115" y="12508"/>
                  </a:lnTo>
                  <a:cubicBezTo>
                    <a:pt x="6138" y="12500"/>
                    <a:pt x="6158" y="12485"/>
                    <a:pt x="6175" y="12468"/>
                  </a:cubicBezTo>
                  <a:lnTo>
                    <a:pt x="6469" y="12171"/>
                  </a:lnTo>
                  <a:lnTo>
                    <a:pt x="6765" y="12468"/>
                  </a:lnTo>
                  <a:cubicBezTo>
                    <a:pt x="6783" y="12485"/>
                    <a:pt x="6803" y="12500"/>
                    <a:pt x="6823" y="12508"/>
                  </a:cubicBezTo>
                  <a:lnTo>
                    <a:pt x="7456" y="12813"/>
                  </a:lnTo>
                  <a:cubicBezTo>
                    <a:pt x="7318" y="14325"/>
                    <a:pt x="6829" y="14325"/>
                    <a:pt x="6469" y="14325"/>
                  </a:cubicBezTo>
                  <a:cubicBezTo>
                    <a:pt x="6141" y="14325"/>
                    <a:pt x="5916" y="14258"/>
                    <a:pt x="5743" y="13927"/>
                  </a:cubicBezTo>
                  <a:cubicBezTo>
                    <a:pt x="5705" y="13855"/>
                    <a:pt x="5630" y="13812"/>
                    <a:pt x="5552" y="13812"/>
                  </a:cubicBezTo>
                  <a:cubicBezTo>
                    <a:pt x="5518" y="13812"/>
                    <a:pt x="5484" y="13821"/>
                    <a:pt x="5453" y="13838"/>
                  </a:cubicBezTo>
                  <a:cubicBezTo>
                    <a:pt x="5346" y="13893"/>
                    <a:pt x="5306" y="14022"/>
                    <a:pt x="5361" y="14129"/>
                  </a:cubicBezTo>
                  <a:cubicBezTo>
                    <a:pt x="5651" y="14687"/>
                    <a:pt x="6106" y="14759"/>
                    <a:pt x="6469" y="14759"/>
                  </a:cubicBezTo>
                  <a:cubicBezTo>
                    <a:pt x="6762" y="14759"/>
                    <a:pt x="7137" y="14713"/>
                    <a:pt x="7422" y="14368"/>
                  </a:cubicBezTo>
                  <a:cubicBezTo>
                    <a:pt x="7652" y="14089"/>
                    <a:pt x="7796" y="13654"/>
                    <a:pt x="7871" y="13015"/>
                  </a:cubicBezTo>
                  <a:lnTo>
                    <a:pt x="8274" y="13208"/>
                  </a:lnTo>
                  <a:lnTo>
                    <a:pt x="9221" y="14155"/>
                  </a:lnTo>
                  <a:cubicBezTo>
                    <a:pt x="9622" y="14556"/>
                    <a:pt x="10150" y="14757"/>
                    <a:pt x="10678" y="14757"/>
                  </a:cubicBezTo>
                  <a:cubicBezTo>
                    <a:pt x="11205" y="14757"/>
                    <a:pt x="11733" y="14556"/>
                    <a:pt x="12134" y="14155"/>
                  </a:cubicBezTo>
                  <a:cubicBezTo>
                    <a:pt x="12940" y="13349"/>
                    <a:pt x="12940" y="12045"/>
                    <a:pt x="12134" y="11239"/>
                  </a:cubicBezTo>
                  <a:lnTo>
                    <a:pt x="11769" y="10873"/>
                  </a:lnTo>
                  <a:cubicBezTo>
                    <a:pt x="11366" y="10470"/>
                    <a:pt x="10838" y="10268"/>
                    <a:pt x="10311" y="10268"/>
                  </a:cubicBezTo>
                  <a:cubicBezTo>
                    <a:pt x="9783" y="10268"/>
                    <a:pt x="9255" y="10470"/>
                    <a:pt x="8852" y="10873"/>
                  </a:cubicBezTo>
                  <a:lnTo>
                    <a:pt x="8242" y="11483"/>
                  </a:lnTo>
                  <a:lnTo>
                    <a:pt x="8228" y="11498"/>
                  </a:lnTo>
                  <a:lnTo>
                    <a:pt x="7917" y="11348"/>
                  </a:lnTo>
                  <a:cubicBezTo>
                    <a:pt x="7911" y="11152"/>
                    <a:pt x="7902" y="10951"/>
                    <a:pt x="7888" y="10752"/>
                  </a:cubicBezTo>
                  <a:lnTo>
                    <a:pt x="8582" y="10058"/>
                  </a:lnTo>
                  <a:cubicBezTo>
                    <a:pt x="8739" y="9902"/>
                    <a:pt x="8596" y="9686"/>
                    <a:pt x="8428" y="9686"/>
                  </a:cubicBezTo>
                  <a:cubicBezTo>
                    <a:pt x="8377" y="9686"/>
                    <a:pt x="8324" y="9706"/>
                    <a:pt x="8277" y="9753"/>
                  </a:cubicBezTo>
                  <a:lnTo>
                    <a:pt x="7284" y="10746"/>
                  </a:lnTo>
                  <a:lnTo>
                    <a:pt x="6774" y="10237"/>
                  </a:lnTo>
                  <a:lnTo>
                    <a:pt x="9923" y="7087"/>
                  </a:lnTo>
                  <a:lnTo>
                    <a:pt x="9923" y="7087"/>
                  </a:lnTo>
                  <a:cubicBezTo>
                    <a:pt x="10171" y="7424"/>
                    <a:pt x="10136" y="7894"/>
                    <a:pt x="9840" y="8190"/>
                  </a:cubicBezTo>
                  <a:lnTo>
                    <a:pt x="8930" y="9100"/>
                  </a:lnTo>
                  <a:cubicBezTo>
                    <a:pt x="8773" y="9256"/>
                    <a:pt x="8916" y="9472"/>
                    <a:pt x="9084" y="9472"/>
                  </a:cubicBezTo>
                  <a:cubicBezTo>
                    <a:pt x="9135" y="9472"/>
                    <a:pt x="9188" y="9453"/>
                    <a:pt x="9235" y="9405"/>
                  </a:cubicBezTo>
                  <a:lnTo>
                    <a:pt x="10145" y="8495"/>
                  </a:lnTo>
                  <a:cubicBezTo>
                    <a:pt x="10646" y="7994"/>
                    <a:pt x="10646" y="7182"/>
                    <a:pt x="10145" y="6682"/>
                  </a:cubicBezTo>
                  <a:cubicBezTo>
                    <a:pt x="10090" y="6624"/>
                    <a:pt x="10015" y="6592"/>
                    <a:pt x="9938" y="6592"/>
                  </a:cubicBezTo>
                  <a:cubicBezTo>
                    <a:pt x="9854" y="6592"/>
                    <a:pt x="9777" y="6624"/>
                    <a:pt x="9722" y="6682"/>
                  </a:cubicBezTo>
                  <a:lnTo>
                    <a:pt x="9480" y="6923"/>
                  </a:lnTo>
                  <a:cubicBezTo>
                    <a:pt x="9820" y="6212"/>
                    <a:pt x="10001" y="5395"/>
                    <a:pt x="10001" y="4540"/>
                  </a:cubicBezTo>
                  <a:cubicBezTo>
                    <a:pt x="10001" y="3336"/>
                    <a:pt x="9641" y="2205"/>
                    <a:pt x="8988" y="1350"/>
                  </a:cubicBezTo>
                  <a:cubicBezTo>
                    <a:pt x="8320" y="481"/>
                    <a:pt x="7425" y="0"/>
                    <a:pt x="6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5"/>
            <p:cNvSpPr/>
            <p:nvPr/>
          </p:nvSpPr>
          <p:spPr>
            <a:xfrm>
              <a:off x="1723325" y="1794625"/>
              <a:ext cx="75025" cy="69025"/>
            </a:xfrm>
            <a:custGeom>
              <a:avLst/>
              <a:gdLst/>
              <a:ahLst/>
              <a:cxnLst/>
              <a:rect l="l" t="t" r="r" b="b"/>
              <a:pathLst>
                <a:path w="3001" h="2761" extrusionOk="0">
                  <a:moveTo>
                    <a:pt x="1298" y="417"/>
                  </a:moveTo>
                  <a:cubicBezTo>
                    <a:pt x="1493" y="417"/>
                    <a:pt x="1688" y="492"/>
                    <a:pt x="1837" y="642"/>
                  </a:cubicBezTo>
                  <a:lnTo>
                    <a:pt x="2203" y="1010"/>
                  </a:lnTo>
                  <a:cubicBezTo>
                    <a:pt x="2502" y="1307"/>
                    <a:pt x="2502" y="1790"/>
                    <a:pt x="2206" y="2087"/>
                  </a:cubicBezTo>
                  <a:cubicBezTo>
                    <a:pt x="2056" y="2237"/>
                    <a:pt x="1860" y="2311"/>
                    <a:pt x="1665" y="2311"/>
                  </a:cubicBezTo>
                  <a:cubicBezTo>
                    <a:pt x="1470" y="2311"/>
                    <a:pt x="1275" y="2237"/>
                    <a:pt x="1126" y="2087"/>
                  </a:cubicBezTo>
                  <a:lnTo>
                    <a:pt x="758" y="1721"/>
                  </a:lnTo>
                  <a:cubicBezTo>
                    <a:pt x="458" y="1422"/>
                    <a:pt x="458" y="941"/>
                    <a:pt x="758" y="642"/>
                  </a:cubicBezTo>
                  <a:cubicBezTo>
                    <a:pt x="907" y="492"/>
                    <a:pt x="1103" y="417"/>
                    <a:pt x="1298" y="417"/>
                  </a:cubicBezTo>
                  <a:close/>
                  <a:moveTo>
                    <a:pt x="1315" y="0"/>
                  </a:moveTo>
                  <a:cubicBezTo>
                    <a:pt x="1009" y="0"/>
                    <a:pt x="703" y="118"/>
                    <a:pt x="470" y="351"/>
                  </a:cubicBezTo>
                  <a:cubicBezTo>
                    <a:pt x="6" y="812"/>
                    <a:pt x="1" y="1557"/>
                    <a:pt x="453" y="2026"/>
                  </a:cubicBezTo>
                  <a:lnTo>
                    <a:pt x="821" y="2395"/>
                  </a:lnTo>
                  <a:cubicBezTo>
                    <a:pt x="1056" y="2638"/>
                    <a:pt x="1368" y="2761"/>
                    <a:pt x="1682" y="2761"/>
                  </a:cubicBezTo>
                  <a:cubicBezTo>
                    <a:pt x="1987" y="2761"/>
                    <a:pt x="2294" y="2644"/>
                    <a:pt x="2528" y="2409"/>
                  </a:cubicBezTo>
                  <a:cubicBezTo>
                    <a:pt x="3000" y="1937"/>
                    <a:pt x="2995" y="1166"/>
                    <a:pt x="2511" y="702"/>
                  </a:cubicBezTo>
                  <a:lnTo>
                    <a:pt x="2145" y="337"/>
                  </a:lnTo>
                  <a:cubicBezTo>
                    <a:pt x="1912" y="112"/>
                    <a:pt x="1613" y="0"/>
                    <a:pt x="1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45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/>
              <a:t>NUMBERS</a:t>
            </a:r>
            <a:endParaRPr lang="en-US"/>
          </a:p>
        </p:txBody>
      </p:sp>
      <p:sp>
        <p:nvSpPr>
          <p:cNvPr id="47" name="Google Shape;382;p45">
            <a:extLst>
              <a:ext uri="{FF2B5EF4-FFF2-40B4-BE49-F238E27FC236}">
                <a16:creationId xmlns:a16="http://schemas.microsoft.com/office/drawing/2014/main" id="{A8B59285-E1CB-4729-A9C3-1DED9A08F7A4}"/>
              </a:ext>
            </a:extLst>
          </p:cNvPr>
          <p:cNvSpPr/>
          <p:nvPr/>
        </p:nvSpPr>
        <p:spPr>
          <a:xfrm rot="5400000">
            <a:off x="1896726" y="4009811"/>
            <a:ext cx="649800" cy="6498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384;p45">
            <a:extLst>
              <a:ext uri="{FF2B5EF4-FFF2-40B4-BE49-F238E27FC236}">
                <a16:creationId xmlns:a16="http://schemas.microsoft.com/office/drawing/2014/main" id="{245DD443-7318-4521-ADFB-E781E7986B61}"/>
              </a:ext>
            </a:extLst>
          </p:cNvPr>
          <p:cNvGrpSpPr/>
          <p:nvPr/>
        </p:nvGrpSpPr>
        <p:grpSpPr>
          <a:xfrm rot="6900000">
            <a:off x="2156255" y="4149458"/>
            <a:ext cx="190900" cy="368800"/>
            <a:chOff x="5869725" y="2072400"/>
            <a:chExt cx="190900" cy="368800"/>
          </a:xfrm>
        </p:grpSpPr>
        <p:sp>
          <p:nvSpPr>
            <p:cNvPr id="55" name="Google Shape;385;p45">
              <a:extLst>
                <a:ext uri="{FF2B5EF4-FFF2-40B4-BE49-F238E27FC236}">
                  <a16:creationId xmlns:a16="http://schemas.microsoft.com/office/drawing/2014/main" id="{E5B90AF8-447E-4A5D-A75F-AB8A1FB65ECF}"/>
                </a:ext>
              </a:extLst>
            </p:cNvPr>
            <p:cNvSpPr/>
            <p:nvPr/>
          </p:nvSpPr>
          <p:spPr>
            <a:xfrm>
              <a:off x="5869725" y="2072400"/>
              <a:ext cx="190900" cy="368800"/>
            </a:xfrm>
            <a:custGeom>
              <a:avLst/>
              <a:gdLst/>
              <a:ahLst/>
              <a:cxnLst/>
              <a:rect l="l" t="t" r="r" b="b"/>
              <a:pathLst>
                <a:path w="7636" h="14752" extrusionOk="0">
                  <a:moveTo>
                    <a:pt x="5318" y="430"/>
                  </a:moveTo>
                  <a:cubicBezTo>
                    <a:pt x="5436" y="430"/>
                    <a:pt x="5534" y="528"/>
                    <a:pt x="5534" y="646"/>
                  </a:cubicBezTo>
                  <a:cubicBezTo>
                    <a:pt x="5534" y="766"/>
                    <a:pt x="5436" y="861"/>
                    <a:pt x="5318" y="861"/>
                  </a:cubicBezTo>
                  <a:lnTo>
                    <a:pt x="2318" y="861"/>
                  </a:lnTo>
                  <a:cubicBezTo>
                    <a:pt x="2200" y="861"/>
                    <a:pt x="2102" y="766"/>
                    <a:pt x="2102" y="646"/>
                  </a:cubicBezTo>
                  <a:cubicBezTo>
                    <a:pt x="2102" y="528"/>
                    <a:pt x="2200" y="430"/>
                    <a:pt x="2318" y="430"/>
                  </a:cubicBezTo>
                  <a:close/>
                  <a:moveTo>
                    <a:pt x="4034" y="1293"/>
                  </a:moveTo>
                  <a:lnTo>
                    <a:pt x="4034" y="2261"/>
                  </a:lnTo>
                  <a:lnTo>
                    <a:pt x="3602" y="2261"/>
                  </a:lnTo>
                  <a:lnTo>
                    <a:pt x="3602" y="1293"/>
                  </a:lnTo>
                  <a:close/>
                  <a:moveTo>
                    <a:pt x="2753" y="5603"/>
                  </a:moveTo>
                  <a:cubicBezTo>
                    <a:pt x="2902" y="5603"/>
                    <a:pt x="3038" y="5698"/>
                    <a:pt x="3090" y="5842"/>
                  </a:cubicBezTo>
                  <a:cubicBezTo>
                    <a:pt x="2877" y="5934"/>
                    <a:pt x="2689" y="6078"/>
                    <a:pt x="2540" y="6256"/>
                  </a:cubicBezTo>
                  <a:cubicBezTo>
                    <a:pt x="2255" y="6052"/>
                    <a:pt x="2402" y="5603"/>
                    <a:pt x="2753" y="5603"/>
                  </a:cubicBezTo>
                  <a:close/>
                  <a:moveTo>
                    <a:pt x="4886" y="5603"/>
                  </a:moveTo>
                  <a:cubicBezTo>
                    <a:pt x="5234" y="5603"/>
                    <a:pt x="5381" y="6052"/>
                    <a:pt x="5096" y="6256"/>
                  </a:cubicBezTo>
                  <a:cubicBezTo>
                    <a:pt x="4946" y="6078"/>
                    <a:pt x="4759" y="5934"/>
                    <a:pt x="4546" y="5842"/>
                  </a:cubicBezTo>
                  <a:cubicBezTo>
                    <a:pt x="4598" y="5698"/>
                    <a:pt x="4733" y="5603"/>
                    <a:pt x="4886" y="5603"/>
                  </a:cubicBezTo>
                  <a:close/>
                  <a:moveTo>
                    <a:pt x="3818" y="6122"/>
                  </a:moveTo>
                  <a:cubicBezTo>
                    <a:pt x="3960" y="6122"/>
                    <a:pt x="4101" y="6144"/>
                    <a:pt x="4238" y="6187"/>
                  </a:cubicBezTo>
                  <a:lnTo>
                    <a:pt x="4250" y="6190"/>
                  </a:lnTo>
                  <a:cubicBezTo>
                    <a:pt x="4512" y="6276"/>
                    <a:pt x="4722" y="6435"/>
                    <a:pt x="4837" y="6636"/>
                  </a:cubicBezTo>
                  <a:lnTo>
                    <a:pt x="4840" y="6645"/>
                  </a:lnTo>
                  <a:cubicBezTo>
                    <a:pt x="4897" y="6743"/>
                    <a:pt x="4926" y="6858"/>
                    <a:pt x="4926" y="6973"/>
                  </a:cubicBezTo>
                  <a:cubicBezTo>
                    <a:pt x="4923" y="7163"/>
                    <a:pt x="4846" y="7347"/>
                    <a:pt x="4707" y="7480"/>
                  </a:cubicBezTo>
                  <a:cubicBezTo>
                    <a:pt x="4699" y="7488"/>
                    <a:pt x="4690" y="7497"/>
                    <a:pt x="4682" y="7506"/>
                  </a:cubicBezTo>
                  <a:cubicBezTo>
                    <a:pt x="4480" y="7698"/>
                    <a:pt x="4166" y="7822"/>
                    <a:pt x="3818" y="7822"/>
                  </a:cubicBezTo>
                  <a:cubicBezTo>
                    <a:pt x="3470" y="7822"/>
                    <a:pt x="3156" y="7698"/>
                    <a:pt x="2954" y="7506"/>
                  </a:cubicBezTo>
                  <a:cubicBezTo>
                    <a:pt x="2946" y="7497"/>
                    <a:pt x="2937" y="7488"/>
                    <a:pt x="2928" y="7480"/>
                  </a:cubicBezTo>
                  <a:cubicBezTo>
                    <a:pt x="2790" y="7347"/>
                    <a:pt x="2712" y="7163"/>
                    <a:pt x="2710" y="6973"/>
                  </a:cubicBezTo>
                  <a:cubicBezTo>
                    <a:pt x="2710" y="6858"/>
                    <a:pt x="2738" y="6746"/>
                    <a:pt x="2796" y="6645"/>
                  </a:cubicBezTo>
                  <a:cubicBezTo>
                    <a:pt x="2796" y="6642"/>
                    <a:pt x="2799" y="6639"/>
                    <a:pt x="2799" y="6636"/>
                  </a:cubicBezTo>
                  <a:cubicBezTo>
                    <a:pt x="2914" y="6435"/>
                    <a:pt x="3124" y="6276"/>
                    <a:pt x="3383" y="6190"/>
                  </a:cubicBezTo>
                  <a:lnTo>
                    <a:pt x="3398" y="6187"/>
                  </a:lnTo>
                  <a:cubicBezTo>
                    <a:pt x="3534" y="6144"/>
                    <a:pt x="3676" y="6122"/>
                    <a:pt x="3818" y="6122"/>
                  </a:cubicBezTo>
                  <a:close/>
                  <a:moveTo>
                    <a:pt x="2281" y="7057"/>
                  </a:moveTo>
                  <a:cubicBezTo>
                    <a:pt x="2295" y="7235"/>
                    <a:pt x="2353" y="7411"/>
                    <a:pt x="2451" y="7563"/>
                  </a:cubicBezTo>
                  <a:cubicBezTo>
                    <a:pt x="2128" y="7698"/>
                    <a:pt x="1788" y="7791"/>
                    <a:pt x="1440" y="7834"/>
                  </a:cubicBezTo>
                  <a:lnTo>
                    <a:pt x="1440" y="7641"/>
                  </a:lnTo>
                  <a:cubicBezTo>
                    <a:pt x="1639" y="7347"/>
                    <a:pt x="1938" y="7140"/>
                    <a:pt x="2281" y="7057"/>
                  </a:cubicBezTo>
                  <a:close/>
                  <a:moveTo>
                    <a:pt x="5358" y="7057"/>
                  </a:moveTo>
                  <a:cubicBezTo>
                    <a:pt x="5698" y="7140"/>
                    <a:pt x="5997" y="7347"/>
                    <a:pt x="6196" y="7641"/>
                  </a:cubicBezTo>
                  <a:lnTo>
                    <a:pt x="6196" y="7834"/>
                  </a:lnTo>
                  <a:cubicBezTo>
                    <a:pt x="5847" y="7791"/>
                    <a:pt x="5508" y="7698"/>
                    <a:pt x="5188" y="7563"/>
                  </a:cubicBezTo>
                  <a:cubicBezTo>
                    <a:pt x="5283" y="7411"/>
                    <a:pt x="5341" y="7235"/>
                    <a:pt x="5358" y="7057"/>
                  </a:cubicBezTo>
                  <a:close/>
                  <a:moveTo>
                    <a:pt x="6055" y="11052"/>
                  </a:moveTo>
                  <a:lnTo>
                    <a:pt x="5830" y="11484"/>
                  </a:lnTo>
                  <a:lnTo>
                    <a:pt x="1806" y="11484"/>
                  </a:lnTo>
                  <a:lnTo>
                    <a:pt x="1581" y="11052"/>
                  </a:lnTo>
                  <a:close/>
                  <a:moveTo>
                    <a:pt x="4466" y="11916"/>
                  </a:moveTo>
                  <a:lnTo>
                    <a:pt x="4466" y="12348"/>
                  </a:lnTo>
                  <a:lnTo>
                    <a:pt x="3170" y="12348"/>
                  </a:lnTo>
                  <a:lnTo>
                    <a:pt x="3170" y="11916"/>
                  </a:lnTo>
                  <a:close/>
                  <a:moveTo>
                    <a:pt x="2321" y="1"/>
                  </a:moveTo>
                  <a:cubicBezTo>
                    <a:pt x="1961" y="1"/>
                    <a:pt x="1673" y="289"/>
                    <a:pt x="1673" y="648"/>
                  </a:cubicBezTo>
                  <a:cubicBezTo>
                    <a:pt x="1673" y="1005"/>
                    <a:pt x="1961" y="1296"/>
                    <a:pt x="2321" y="1296"/>
                  </a:cubicBezTo>
                  <a:lnTo>
                    <a:pt x="3170" y="1296"/>
                  </a:lnTo>
                  <a:lnTo>
                    <a:pt x="3170" y="2261"/>
                  </a:lnTo>
                  <a:lnTo>
                    <a:pt x="648" y="2261"/>
                  </a:lnTo>
                  <a:cubicBezTo>
                    <a:pt x="291" y="2261"/>
                    <a:pt x="1" y="2551"/>
                    <a:pt x="1" y="2908"/>
                  </a:cubicBezTo>
                  <a:cubicBezTo>
                    <a:pt x="1" y="3265"/>
                    <a:pt x="291" y="3556"/>
                    <a:pt x="648" y="3556"/>
                  </a:cubicBezTo>
                  <a:lnTo>
                    <a:pt x="1008" y="3556"/>
                  </a:lnTo>
                  <a:lnTo>
                    <a:pt x="1008" y="3680"/>
                  </a:lnTo>
                  <a:cubicBezTo>
                    <a:pt x="1008" y="3801"/>
                    <a:pt x="1103" y="3896"/>
                    <a:pt x="1224" y="3896"/>
                  </a:cubicBezTo>
                  <a:cubicBezTo>
                    <a:pt x="1342" y="3896"/>
                    <a:pt x="1440" y="3801"/>
                    <a:pt x="1440" y="3680"/>
                  </a:cubicBezTo>
                  <a:lnTo>
                    <a:pt x="1440" y="3556"/>
                  </a:lnTo>
                  <a:lnTo>
                    <a:pt x="6196" y="3556"/>
                  </a:lnTo>
                  <a:lnTo>
                    <a:pt x="6196" y="7005"/>
                  </a:lnTo>
                  <a:cubicBezTo>
                    <a:pt x="5951" y="6800"/>
                    <a:pt x="5655" y="6665"/>
                    <a:pt x="5341" y="6610"/>
                  </a:cubicBezTo>
                  <a:cubicBezTo>
                    <a:pt x="5781" y="6297"/>
                    <a:pt x="5784" y="5649"/>
                    <a:pt x="5352" y="5329"/>
                  </a:cubicBezTo>
                  <a:cubicBezTo>
                    <a:pt x="5209" y="5223"/>
                    <a:pt x="5045" y="5174"/>
                    <a:pt x="4884" y="5174"/>
                  </a:cubicBezTo>
                  <a:cubicBezTo>
                    <a:pt x="4559" y="5174"/>
                    <a:pt x="4245" y="5374"/>
                    <a:pt x="4132" y="5715"/>
                  </a:cubicBezTo>
                  <a:cubicBezTo>
                    <a:pt x="4028" y="5698"/>
                    <a:pt x="3923" y="5689"/>
                    <a:pt x="3818" y="5689"/>
                  </a:cubicBezTo>
                  <a:cubicBezTo>
                    <a:pt x="3713" y="5689"/>
                    <a:pt x="3608" y="5698"/>
                    <a:pt x="3504" y="5715"/>
                  </a:cubicBezTo>
                  <a:cubicBezTo>
                    <a:pt x="3391" y="5374"/>
                    <a:pt x="3076" y="5174"/>
                    <a:pt x="2752" y="5174"/>
                  </a:cubicBezTo>
                  <a:cubicBezTo>
                    <a:pt x="2590" y="5174"/>
                    <a:pt x="2427" y="5223"/>
                    <a:pt x="2284" y="5329"/>
                  </a:cubicBezTo>
                  <a:cubicBezTo>
                    <a:pt x="1849" y="5649"/>
                    <a:pt x="1855" y="6297"/>
                    <a:pt x="2292" y="6610"/>
                  </a:cubicBezTo>
                  <a:cubicBezTo>
                    <a:pt x="1978" y="6665"/>
                    <a:pt x="1685" y="6800"/>
                    <a:pt x="1440" y="7005"/>
                  </a:cubicBezTo>
                  <a:lnTo>
                    <a:pt x="1440" y="4610"/>
                  </a:lnTo>
                  <a:cubicBezTo>
                    <a:pt x="1440" y="4492"/>
                    <a:pt x="1342" y="4394"/>
                    <a:pt x="1224" y="4394"/>
                  </a:cubicBezTo>
                  <a:cubicBezTo>
                    <a:pt x="1106" y="4394"/>
                    <a:pt x="1008" y="4492"/>
                    <a:pt x="1008" y="4610"/>
                  </a:cubicBezTo>
                  <a:lnTo>
                    <a:pt x="1008" y="10836"/>
                  </a:lnTo>
                  <a:cubicBezTo>
                    <a:pt x="1008" y="10839"/>
                    <a:pt x="1008" y="10848"/>
                    <a:pt x="1008" y="10854"/>
                  </a:cubicBezTo>
                  <a:lnTo>
                    <a:pt x="1008" y="10856"/>
                  </a:lnTo>
                  <a:cubicBezTo>
                    <a:pt x="1008" y="10865"/>
                    <a:pt x="1011" y="10874"/>
                    <a:pt x="1011" y="10882"/>
                  </a:cubicBezTo>
                  <a:lnTo>
                    <a:pt x="1011" y="10885"/>
                  </a:lnTo>
                  <a:cubicBezTo>
                    <a:pt x="1014" y="10894"/>
                    <a:pt x="1017" y="10900"/>
                    <a:pt x="1017" y="10905"/>
                  </a:cubicBezTo>
                  <a:lnTo>
                    <a:pt x="1020" y="10911"/>
                  </a:lnTo>
                  <a:cubicBezTo>
                    <a:pt x="1023" y="10920"/>
                    <a:pt x="1026" y="10926"/>
                    <a:pt x="1028" y="10931"/>
                  </a:cubicBezTo>
                  <a:lnTo>
                    <a:pt x="1028" y="10934"/>
                  </a:lnTo>
                  <a:lnTo>
                    <a:pt x="1028" y="10937"/>
                  </a:lnTo>
                  <a:lnTo>
                    <a:pt x="1480" y="11798"/>
                  </a:lnTo>
                  <a:cubicBezTo>
                    <a:pt x="1515" y="11870"/>
                    <a:pt x="1590" y="11916"/>
                    <a:pt x="1670" y="11916"/>
                  </a:cubicBezTo>
                  <a:lnTo>
                    <a:pt x="2733" y="11916"/>
                  </a:lnTo>
                  <a:lnTo>
                    <a:pt x="2733" y="12564"/>
                  </a:lnTo>
                  <a:cubicBezTo>
                    <a:pt x="2733" y="12682"/>
                    <a:pt x="2828" y="12779"/>
                    <a:pt x="2949" y="12779"/>
                  </a:cubicBezTo>
                  <a:lnTo>
                    <a:pt x="3596" y="12779"/>
                  </a:lnTo>
                  <a:lnTo>
                    <a:pt x="3596" y="14536"/>
                  </a:lnTo>
                  <a:cubicBezTo>
                    <a:pt x="3596" y="14656"/>
                    <a:pt x="3691" y="14751"/>
                    <a:pt x="3812" y="14751"/>
                  </a:cubicBezTo>
                  <a:cubicBezTo>
                    <a:pt x="3930" y="14751"/>
                    <a:pt x="4028" y="14656"/>
                    <a:pt x="4028" y="14536"/>
                  </a:cubicBezTo>
                  <a:lnTo>
                    <a:pt x="4028" y="12779"/>
                  </a:lnTo>
                  <a:lnTo>
                    <a:pt x="4676" y="12779"/>
                  </a:lnTo>
                  <a:cubicBezTo>
                    <a:pt x="4794" y="12779"/>
                    <a:pt x="4892" y="12684"/>
                    <a:pt x="4892" y="12564"/>
                  </a:cubicBezTo>
                  <a:lnTo>
                    <a:pt x="4892" y="11916"/>
                  </a:lnTo>
                  <a:lnTo>
                    <a:pt x="5954" y="11916"/>
                  </a:lnTo>
                  <a:cubicBezTo>
                    <a:pt x="6035" y="11916"/>
                    <a:pt x="6107" y="11873"/>
                    <a:pt x="6144" y="11801"/>
                  </a:cubicBezTo>
                  <a:lnTo>
                    <a:pt x="6596" y="10940"/>
                  </a:lnTo>
                  <a:lnTo>
                    <a:pt x="6596" y="10937"/>
                  </a:lnTo>
                  <a:lnTo>
                    <a:pt x="6596" y="10934"/>
                  </a:lnTo>
                  <a:cubicBezTo>
                    <a:pt x="6599" y="10926"/>
                    <a:pt x="6602" y="10920"/>
                    <a:pt x="6605" y="10914"/>
                  </a:cubicBezTo>
                  <a:lnTo>
                    <a:pt x="6605" y="10908"/>
                  </a:lnTo>
                  <a:cubicBezTo>
                    <a:pt x="6607" y="10900"/>
                    <a:pt x="6610" y="10894"/>
                    <a:pt x="6610" y="10888"/>
                  </a:cubicBezTo>
                  <a:lnTo>
                    <a:pt x="6610" y="10882"/>
                  </a:lnTo>
                  <a:cubicBezTo>
                    <a:pt x="6613" y="10874"/>
                    <a:pt x="6616" y="10865"/>
                    <a:pt x="6616" y="10856"/>
                  </a:cubicBezTo>
                  <a:lnTo>
                    <a:pt x="6616" y="10854"/>
                  </a:lnTo>
                  <a:lnTo>
                    <a:pt x="6616" y="10836"/>
                  </a:lnTo>
                  <a:lnTo>
                    <a:pt x="6616" y="10140"/>
                  </a:lnTo>
                  <a:cubicBezTo>
                    <a:pt x="6616" y="10019"/>
                    <a:pt x="6518" y="9924"/>
                    <a:pt x="6400" y="9924"/>
                  </a:cubicBezTo>
                  <a:cubicBezTo>
                    <a:pt x="6279" y="9924"/>
                    <a:pt x="6184" y="10019"/>
                    <a:pt x="6184" y="10140"/>
                  </a:cubicBezTo>
                  <a:lnTo>
                    <a:pt x="6184" y="10618"/>
                  </a:lnTo>
                  <a:lnTo>
                    <a:pt x="1440" y="10618"/>
                  </a:lnTo>
                  <a:lnTo>
                    <a:pt x="1440" y="8268"/>
                  </a:lnTo>
                  <a:cubicBezTo>
                    <a:pt x="1895" y="8217"/>
                    <a:pt x="2338" y="8093"/>
                    <a:pt x="2756" y="7900"/>
                  </a:cubicBezTo>
                  <a:cubicBezTo>
                    <a:pt x="3071" y="8136"/>
                    <a:pt x="3444" y="8254"/>
                    <a:pt x="3818" y="8254"/>
                  </a:cubicBezTo>
                  <a:cubicBezTo>
                    <a:pt x="4191" y="8254"/>
                    <a:pt x="4565" y="8136"/>
                    <a:pt x="4880" y="7900"/>
                  </a:cubicBezTo>
                  <a:cubicBezTo>
                    <a:pt x="5298" y="8093"/>
                    <a:pt x="5741" y="8217"/>
                    <a:pt x="6196" y="8268"/>
                  </a:cubicBezTo>
                  <a:lnTo>
                    <a:pt x="6196" y="9218"/>
                  </a:lnTo>
                  <a:cubicBezTo>
                    <a:pt x="6196" y="9336"/>
                    <a:pt x="6294" y="9434"/>
                    <a:pt x="6412" y="9434"/>
                  </a:cubicBezTo>
                  <a:cubicBezTo>
                    <a:pt x="6530" y="9434"/>
                    <a:pt x="6628" y="9336"/>
                    <a:pt x="6628" y="9218"/>
                  </a:cubicBezTo>
                  <a:lnTo>
                    <a:pt x="6628" y="3559"/>
                  </a:lnTo>
                  <a:lnTo>
                    <a:pt x="6987" y="3559"/>
                  </a:lnTo>
                  <a:cubicBezTo>
                    <a:pt x="7344" y="3559"/>
                    <a:pt x="7635" y="3268"/>
                    <a:pt x="7635" y="2911"/>
                  </a:cubicBezTo>
                  <a:cubicBezTo>
                    <a:pt x="7635" y="2551"/>
                    <a:pt x="7344" y="2263"/>
                    <a:pt x="6987" y="2263"/>
                  </a:cubicBezTo>
                  <a:lnTo>
                    <a:pt x="6987" y="2261"/>
                  </a:lnTo>
                  <a:lnTo>
                    <a:pt x="5669" y="2261"/>
                  </a:lnTo>
                  <a:cubicBezTo>
                    <a:pt x="5551" y="2261"/>
                    <a:pt x="5453" y="2358"/>
                    <a:pt x="5453" y="2476"/>
                  </a:cubicBezTo>
                  <a:cubicBezTo>
                    <a:pt x="5453" y="2594"/>
                    <a:pt x="5551" y="2692"/>
                    <a:pt x="5669" y="2692"/>
                  </a:cubicBezTo>
                  <a:lnTo>
                    <a:pt x="6987" y="2692"/>
                  </a:lnTo>
                  <a:cubicBezTo>
                    <a:pt x="7108" y="2692"/>
                    <a:pt x="7203" y="2790"/>
                    <a:pt x="7203" y="2908"/>
                  </a:cubicBezTo>
                  <a:cubicBezTo>
                    <a:pt x="7203" y="3026"/>
                    <a:pt x="7108" y="3124"/>
                    <a:pt x="6987" y="3124"/>
                  </a:cubicBezTo>
                  <a:lnTo>
                    <a:pt x="648" y="3124"/>
                  </a:lnTo>
                  <a:cubicBezTo>
                    <a:pt x="528" y="3124"/>
                    <a:pt x="433" y="3026"/>
                    <a:pt x="433" y="2908"/>
                  </a:cubicBezTo>
                  <a:cubicBezTo>
                    <a:pt x="433" y="2790"/>
                    <a:pt x="528" y="2692"/>
                    <a:pt x="648" y="2692"/>
                  </a:cubicBezTo>
                  <a:lnTo>
                    <a:pt x="4748" y="2692"/>
                  </a:lnTo>
                  <a:cubicBezTo>
                    <a:pt x="4866" y="2692"/>
                    <a:pt x="4964" y="2594"/>
                    <a:pt x="4964" y="2476"/>
                  </a:cubicBezTo>
                  <a:cubicBezTo>
                    <a:pt x="4964" y="2358"/>
                    <a:pt x="4866" y="2261"/>
                    <a:pt x="4748" y="2261"/>
                  </a:cubicBezTo>
                  <a:lnTo>
                    <a:pt x="4466" y="2261"/>
                  </a:lnTo>
                  <a:lnTo>
                    <a:pt x="4466" y="1296"/>
                  </a:lnTo>
                  <a:lnTo>
                    <a:pt x="5318" y="1296"/>
                  </a:lnTo>
                  <a:cubicBezTo>
                    <a:pt x="5675" y="1296"/>
                    <a:pt x="5965" y="1005"/>
                    <a:pt x="5965" y="648"/>
                  </a:cubicBezTo>
                  <a:cubicBezTo>
                    <a:pt x="5965" y="289"/>
                    <a:pt x="5675" y="1"/>
                    <a:pt x="5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86;p45">
              <a:extLst>
                <a:ext uri="{FF2B5EF4-FFF2-40B4-BE49-F238E27FC236}">
                  <a16:creationId xmlns:a16="http://schemas.microsoft.com/office/drawing/2014/main" id="{F6113DC0-888F-4848-B046-BD53C0183679}"/>
                </a:ext>
              </a:extLst>
            </p:cNvPr>
            <p:cNvSpPr/>
            <p:nvPr/>
          </p:nvSpPr>
          <p:spPr>
            <a:xfrm>
              <a:off x="5948600" y="2231375"/>
              <a:ext cx="12625" cy="10875"/>
            </a:xfrm>
            <a:custGeom>
              <a:avLst/>
              <a:gdLst/>
              <a:ahLst/>
              <a:cxnLst/>
              <a:rect l="l" t="t" r="r" b="b"/>
              <a:pathLst>
                <a:path w="505" h="435" extrusionOk="0">
                  <a:moveTo>
                    <a:pt x="289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4"/>
                    <a:pt x="234" y="434"/>
                    <a:pt x="287" y="434"/>
                  </a:cubicBezTo>
                  <a:cubicBezTo>
                    <a:pt x="398" y="434"/>
                    <a:pt x="505" y="347"/>
                    <a:pt x="505" y="217"/>
                  </a:cubicBezTo>
                  <a:cubicBezTo>
                    <a:pt x="505" y="99"/>
                    <a:pt x="407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87;p45">
              <a:extLst>
                <a:ext uri="{FF2B5EF4-FFF2-40B4-BE49-F238E27FC236}">
                  <a16:creationId xmlns:a16="http://schemas.microsoft.com/office/drawing/2014/main" id="{0EAC1B33-7B66-454D-AD73-B1CB79C7D0BA}"/>
                </a:ext>
              </a:extLst>
            </p:cNvPr>
            <p:cNvSpPr/>
            <p:nvPr/>
          </p:nvSpPr>
          <p:spPr>
            <a:xfrm>
              <a:off x="5967325" y="2231375"/>
              <a:ext cx="12625" cy="10875"/>
            </a:xfrm>
            <a:custGeom>
              <a:avLst/>
              <a:gdLst/>
              <a:ahLst/>
              <a:cxnLst/>
              <a:rect l="l" t="t" r="r" b="b"/>
              <a:pathLst>
                <a:path w="505" h="435" extrusionOk="0">
                  <a:moveTo>
                    <a:pt x="288" y="1"/>
                  </a:moveTo>
                  <a:cubicBezTo>
                    <a:pt x="95" y="1"/>
                    <a:pt x="0" y="234"/>
                    <a:pt x="136" y="369"/>
                  </a:cubicBezTo>
                  <a:cubicBezTo>
                    <a:pt x="179" y="414"/>
                    <a:pt x="234" y="434"/>
                    <a:pt x="287" y="434"/>
                  </a:cubicBezTo>
                  <a:cubicBezTo>
                    <a:pt x="398" y="434"/>
                    <a:pt x="504" y="347"/>
                    <a:pt x="504" y="217"/>
                  </a:cubicBezTo>
                  <a:cubicBezTo>
                    <a:pt x="504" y="99"/>
                    <a:pt x="409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84"/>
          <p:cNvSpPr txBox="1">
            <a:spLocks noGrp="1"/>
          </p:cNvSpPr>
          <p:nvPr>
            <p:ph type="ctrTitle" idx="8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899" name="Google Shape;899;p84"/>
          <p:cNvSpPr txBox="1">
            <a:spLocks noGrp="1"/>
          </p:cNvSpPr>
          <p:nvPr>
            <p:ph type="ctrTitle"/>
          </p:nvPr>
        </p:nvSpPr>
        <p:spPr>
          <a:xfrm>
            <a:off x="2673616" y="1493386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Wejdan </a:t>
            </a:r>
            <a:br>
              <a:rPr lang="en"/>
            </a:br>
            <a:r>
              <a:rPr lang="en"/>
              <a:t>Al-Ahmadi</a:t>
            </a:r>
          </a:p>
        </p:txBody>
      </p:sp>
      <p:sp>
        <p:nvSpPr>
          <p:cNvPr id="900" name="Google Shape;900;p84"/>
          <p:cNvSpPr txBox="1">
            <a:spLocks noGrp="1"/>
          </p:cNvSpPr>
          <p:nvPr>
            <p:ph type="ctrTitle" idx="2"/>
          </p:nvPr>
        </p:nvSpPr>
        <p:spPr>
          <a:xfrm>
            <a:off x="4841324" y="1498443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Norah </a:t>
            </a:r>
            <a:br>
              <a:rPr lang="en"/>
            </a:br>
            <a:r>
              <a:rPr lang="en"/>
              <a:t>Alharthi</a:t>
            </a:r>
          </a:p>
        </p:txBody>
      </p:sp>
      <p:sp>
        <p:nvSpPr>
          <p:cNvPr id="901" name="Google Shape;901;p84"/>
          <p:cNvSpPr txBox="1">
            <a:spLocks noGrp="1"/>
          </p:cNvSpPr>
          <p:nvPr>
            <p:ph type="ctrTitle" idx="4"/>
          </p:nvPr>
        </p:nvSpPr>
        <p:spPr>
          <a:xfrm>
            <a:off x="2764702" y="2778256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Fadak </a:t>
            </a:r>
            <a:br>
              <a:rPr lang="en"/>
            </a:br>
            <a:r>
              <a:rPr lang="en"/>
              <a:t>Aldar</a:t>
            </a:r>
          </a:p>
        </p:txBody>
      </p:sp>
      <p:sp>
        <p:nvSpPr>
          <p:cNvPr id="903" name="Google Shape;903;p84"/>
          <p:cNvSpPr txBox="1">
            <a:spLocks noGrp="1"/>
          </p:cNvSpPr>
          <p:nvPr>
            <p:ph type="ctrTitle" idx="6"/>
          </p:nvPr>
        </p:nvSpPr>
        <p:spPr>
          <a:xfrm>
            <a:off x="4755352" y="2778256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Sara </a:t>
            </a:r>
            <a:br>
              <a:rPr lang="en"/>
            </a:br>
            <a:r>
              <a:rPr lang="en" err="1"/>
              <a:t>Aldubaie</a:t>
            </a:r>
          </a:p>
        </p:txBody>
      </p:sp>
      <p:sp>
        <p:nvSpPr>
          <p:cNvPr id="905" name="Google Shape;905;p84"/>
          <p:cNvSpPr/>
          <p:nvPr/>
        </p:nvSpPr>
        <p:spPr>
          <a:xfrm rot="5400000">
            <a:off x="1995680" y="1099204"/>
            <a:ext cx="803400" cy="8034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84"/>
          <p:cNvSpPr/>
          <p:nvPr/>
        </p:nvSpPr>
        <p:spPr>
          <a:xfrm rot="-5400000" flipH="1">
            <a:off x="6298620" y="1099204"/>
            <a:ext cx="803400" cy="8034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84"/>
          <p:cNvSpPr/>
          <p:nvPr/>
        </p:nvSpPr>
        <p:spPr>
          <a:xfrm rot="5400000">
            <a:off x="1995680" y="2455426"/>
            <a:ext cx="803400" cy="8034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84"/>
          <p:cNvSpPr/>
          <p:nvPr/>
        </p:nvSpPr>
        <p:spPr>
          <a:xfrm rot="-5400000" flipH="1">
            <a:off x="6298620" y="2463628"/>
            <a:ext cx="803400" cy="8034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9" name="Google Shape;909;p84"/>
          <p:cNvGrpSpPr/>
          <p:nvPr/>
        </p:nvGrpSpPr>
        <p:grpSpPr>
          <a:xfrm>
            <a:off x="6538896" y="1286388"/>
            <a:ext cx="322829" cy="429037"/>
            <a:chOff x="7598438" y="4266131"/>
            <a:chExt cx="260283" cy="345914"/>
          </a:xfrm>
        </p:grpSpPr>
        <p:sp>
          <p:nvSpPr>
            <p:cNvPr id="910" name="Google Shape;910;p84"/>
            <p:cNvSpPr/>
            <p:nvPr/>
          </p:nvSpPr>
          <p:spPr>
            <a:xfrm>
              <a:off x="7598438" y="4266131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6525" y="3477"/>
                  </a:moveTo>
                  <a:cubicBezTo>
                    <a:pt x="6644" y="3513"/>
                    <a:pt x="6763" y="3525"/>
                    <a:pt x="6882" y="3537"/>
                  </a:cubicBezTo>
                  <a:lnTo>
                    <a:pt x="6882" y="4430"/>
                  </a:lnTo>
                  <a:cubicBezTo>
                    <a:pt x="6882" y="4882"/>
                    <a:pt x="6941" y="5251"/>
                    <a:pt x="7060" y="5549"/>
                  </a:cubicBezTo>
                  <a:cubicBezTo>
                    <a:pt x="7072" y="5597"/>
                    <a:pt x="7072" y="5656"/>
                    <a:pt x="7060" y="5692"/>
                  </a:cubicBezTo>
                  <a:cubicBezTo>
                    <a:pt x="7037" y="5740"/>
                    <a:pt x="7001" y="5775"/>
                    <a:pt x="6953" y="5787"/>
                  </a:cubicBezTo>
                  <a:cubicBezTo>
                    <a:pt x="6608" y="5906"/>
                    <a:pt x="6120" y="6049"/>
                    <a:pt x="5572" y="6156"/>
                  </a:cubicBezTo>
                  <a:cubicBezTo>
                    <a:pt x="6144" y="5728"/>
                    <a:pt x="6525" y="5025"/>
                    <a:pt x="6525" y="4251"/>
                  </a:cubicBezTo>
                  <a:lnTo>
                    <a:pt x="6525" y="3477"/>
                  </a:lnTo>
                  <a:close/>
                  <a:moveTo>
                    <a:pt x="4120" y="334"/>
                  </a:moveTo>
                  <a:cubicBezTo>
                    <a:pt x="5644" y="334"/>
                    <a:pt x="6882" y="1572"/>
                    <a:pt x="6882" y="3096"/>
                  </a:cubicBezTo>
                  <a:lnTo>
                    <a:pt x="6882" y="3239"/>
                  </a:lnTo>
                  <a:cubicBezTo>
                    <a:pt x="6596" y="3192"/>
                    <a:pt x="6322" y="3132"/>
                    <a:pt x="6060" y="3061"/>
                  </a:cubicBezTo>
                  <a:cubicBezTo>
                    <a:pt x="6043" y="3054"/>
                    <a:pt x="6026" y="3051"/>
                    <a:pt x="6010" y="3051"/>
                  </a:cubicBezTo>
                  <a:cubicBezTo>
                    <a:pt x="5937" y="3051"/>
                    <a:pt x="5880" y="3112"/>
                    <a:pt x="5870" y="3180"/>
                  </a:cubicBezTo>
                  <a:cubicBezTo>
                    <a:pt x="5834" y="3263"/>
                    <a:pt x="5894" y="3358"/>
                    <a:pt x="5989" y="3370"/>
                  </a:cubicBezTo>
                  <a:cubicBezTo>
                    <a:pt x="6060" y="3382"/>
                    <a:pt x="6132" y="3418"/>
                    <a:pt x="6203" y="3430"/>
                  </a:cubicBezTo>
                  <a:lnTo>
                    <a:pt x="6203" y="4275"/>
                  </a:lnTo>
                  <a:cubicBezTo>
                    <a:pt x="6191" y="5394"/>
                    <a:pt x="5275" y="6323"/>
                    <a:pt x="4120" y="6323"/>
                  </a:cubicBezTo>
                  <a:cubicBezTo>
                    <a:pt x="2989" y="6323"/>
                    <a:pt x="2060" y="5394"/>
                    <a:pt x="2060" y="4251"/>
                  </a:cubicBezTo>
                  <a:lnTo>
                    <a:pt x="2060" y="3573"/>
                  </a:lnTo>
                  <a:cubicBezTo>
                    <a:pt x="2060" y="3477"/>
                    <a:pt x="1976" y="3406"/>
                    <a:pt x="1893" y="3406"/>
                  </a:cubicBezTo>
                  <a:cubicBezTo>
                    <a:pt x="1798" y="3406"/>
                    <a:pt x="1726" y="3477"/>
                    <a:pt x="1726" y="3573"/>
                  </a:cubicBezTo>
                  <a:lnTo>
                    <a:pt x="1726" y="4251"/>
                  </a:lnTo>
                  <a:cubicBezTo>
                    <a:pt x="1726" y="5025"/>
                    <a:pt x="2096" y="5716"/>
                    <a:pt x="2679" y="6156"/>
                  </a:cubicBezTo>
                  <a:cubicBezTo>
                    <a:pt x="2131" y="6037"/>
                    <a:pt x="1643" y="5906"/>
                    <a:pt x="1298" y="5787"/>
                  </a:cubicBezTo>
                  <a:cubicBezTo>
                    <a:pt x="1250" y="5775"/>
                    <a:pt x="1203" y="5740"/>
                    <a:pt x="1191" y="5692"/>
                  </a:cubicBezTo>
                  <a:cubicBezTo>
                    <a:pt x="1179" y="5656"/>
                    <a:pt x="1179" y="5609"/>
                    <a:pt x="1191" y="5561"/>
                  </a:cubicBezTo>
                  <a:cubicBezTo>
                    <a:pt x="1310" y="5263"/>
                    <a:pt x="1369" y="4882"/>
                    <a:pt x="1369" y="4442"/>
                  </a:cubicBezTo>
                  <a:lnTo>
                    <a:pt x="1369" y="3239"/>
                  </a:lnTo>
                  <a:cubicBezTo>
                    <a:pt x="1405" y="3239"/>
                    <a:pt x="1417" y="3227"/>
                    <a:pt x="1429" y="3227"/>
                  </a:cubicBezTo>
                  <a:cubicBezTo>
                    <a:pt x="1476" y="3216"/>
                    <a:pt x="2417" y="2942"/>
                    <a:pt x="3227" y="2275"/>
                  </a:cubicBezTo>
                  <a:cubicBezTo>
                    <a:pt x="3286" y="2221"/>
                    <a:pt x="3361" y="2195"/>
                    <a:pt x="3435" y="2195"/>
                  </a:cubicBezTo>
                  <a:cubicBezTo>
                    <a:pt x="3509" y="2195"/>
                    <a:pt x="3584" y="2221"/>
                    <a:pt x="3643" y="2275"/>
                  </a:cubicBezTo>
                  <a:cubicBezTo>
                    <a:pt x="3965" y="2513"/>
                    <a:pt x="4501" y="2858"/>
                    <a:pt x="5251" y="3132"/>
                  </a:cubicBezTo>
                  <a:cubicBezTo>
                    <a:pt x="5273" y="3141"/>
                    <a:pt x="5295" y="3144"/>
                    <a:pt x="5315" y="3144"/>
                  </a:cubicBezTo>
                  <a:cubicBezTo>
                    <a:pt x="5382" y="3144"/>
                    <a:pt x="5438" y="3104"/>
                    <a:pt x="5465" y="3049"/>
                  </a:cubicBezTo>
                  <a:cubicBezTo>
                    <a:pt x="5489" y="2954"/>
                    <a:pt x="5453" y="2870"/>
                    <a:pt x="5370" y="2835"/>
                  </a:cubicBezTo>
                  <a:cubicBezTo>
                    <a:pt x="4655" y="2573"/>
                    <a:pt x="4155" y="2239"/>
                    <a:pt x="3858" y="2025"/>
                  </a:cubicBezTo>
                  <a:cubicBezTo>
                    <a:pt x="3735" y="1931"/>
                    <a:pt x="3591" y="1883"/>
                    <a:pt x="3449" y="1883"/>
                  </a:cubicBezTo>
                  <a:cubicBezTo>
                    <a:pt x="3302" y="1883"/>
                    <a:pt x="3157" y="1934"/>
                    <a:pt x="3036" y="2037"/>
                  </a:cubicBezTo>
                  <a:cubicBezTo>
                    <a:pt x="2357" y="2584"/>
                    <a:pt x="1560" y="2870"/>
                    <a:pt x="1381" y="2918"/>
                  </a:cubicBezTo>
                  <a:cubicBezTo>
                    <a:pt x="1476" y="1465"/>
                    <a:pt x="2667" y="334"/>
                    <a:pt x="4120" y="334"/>
                  </a:cubicBezTo>
                  <a:close/>
                  <a:moveTo>
                    <a:pt x="4989" y="6466"/>
                  </a:moveTo>
                  <a:lnTo>
                    <a:pt x="4989" y="6823"/>
                  </a:lnTo>
                  <a:lnTo>
                    <a:pt x="4715" y="7871"/>
                  </a:lnTo>
                  <a:cubicBezTo>
                    <a:pt x="4536" y="7978"/>
                    <a:pt x="4334" y="8014"/>
                    <a:pt x="4120" y="8014"/>
                  </a:cubicBezTo>
                  <a:cubicBezTo>
                    <a:pt x="3917" y="8014"/>
                    <a:pt x="3703" y="7954"/>
                    <a:pt x="3524" y="7871"/>
                  </a:cubicBezTo>
                  <a:lnTo>
                    <a:pt x="3262" y="6823"/>
                  </a:lnTo>
                  <a:lnTo>
                    <a:pt x="3262" y="6466"/>
                  </a:lnTo>
                  <a:cubicBezTo>
                    <a:pt x="3524" y="6573"/>
                    <a:pt x="3822" y="6633"/>
                    <a:pt x="4120" y="6633"/>
                  </a:cubicBezTo>
                  <a:cubicBezTo>
                    <a:pt x="4417" y="6633"/>
                    <a:pt x="4715" y="6573"/>
                    <a:pt x="4989" y="6466"/>
                  </a:cubicBezTo>
                  <a:close/>
                  <a:moveTo>
                    <a:pt x="2619" y="9895"/>
                  </a:moveTo>
                  <a:lnTo>
                    <a:pt x="2619" y="10597"/>
                  </a:lnTo>
                  <a:lnTo>
                    <a:pt x="1226" y="10597"/>
                  </a:lnTo>
                  <a:lnTo>
                    <a:pt x="1226" y="9895"/>
                  </a:lnTo>
                  <a:lnTo>
                    <a:pt x="1762" y="9895"/>
                  </a:lnTo>
                  <a:lnTo>
                    <a:pt x="1762" y="9907"/>
                  </a:lnTo>
                  <a:cubicBezTo>
                    <a:pt x="1762" y="10002"/>
                    <a:pt x="1834" y="10074"/>
                    <a:pt x="1917" y="10074"/>
                  </a:cubicBezTo>
                  <a:cubicBezTo>
                    <a:pt x="2012" y="10074"/>
                    <a:pt x="2084" y="10002"/>
                    <a:pt x="2084" y="9907"/>
                  </a:cubicBezTo>
                  <a:lnTo>
                    <a:pt x="2084" y="9895"/>
                  </a:lnTo>
                  <a:close/>
                  <a:moveTo>
                    <a:pt x="4108" y="1"/>
                  </a:moveTo>
                  <a:cubicBezTo>
                    <a:pt x="2417" y="1"/>
                    <a:pt x="1048" y="1370"/>
                    <a:pt x="1048" y="3061"/>
                  </a:cubicBezTo>
                  <a:lnTo>
                    <a:pt x="1048" y="4430"/>
                  </a:lnTo>
                  <a:cubicBezTo>
                    <a:pt x="1048" y="4942"/>
                    <a:pt x="953" y="5251"/>
                    <a:pt x="881" y="5430"/>
                  </a:cubicBezTo>
                  <a:cubicBezTo>
                    <a:pt x="833" y="5561"/>
                    <a:pt x="833" y="5692"/>
                    <a:pt x="893" y="5811"/>
                  </a:cubicBezTo>
                  <a:cubicBezTo>
                    <a:pt x="953" y="5930"/>
                    <a:pt x="1060" y="6037"/>
                    <a:pt x="1191" y="6085"/>
                  </a:cubicBezTo>
                  <a:cubicBezTo>
                    <a:pt x="1607" y="6216"/>
                    <a:pt x="2238" y="6406"/>
                    <a:pt x="2917" y="6525"/>
                  </a:cubicBezTo>
                  <a:lnTo>
                    <a:pt x="2917" y="6752"/>
                  </a:lnTo>
                  <a:lnTo>
                    <a:pt x="2250" y="7061"/>
                  </a:lnTo>
                  <a:cubicBezTo>
                    <a:pt x="2143" y="7109"/>
                    <a:pt x="2060" y="7216"/>
                    <a:pt x="2024" y="7335"/>
                  </a:cubicBezTo>
                  <a:cubicBezTo>
                    <a:pt x="2012" y="7407"/>
                    <a:pt x="2012" y="7466"/>
                    <a:pt x="2024" y="7537"/>
                  </a:cubicBezTo>
                  <a:lnTo>
                    <a:pt x="786" y="7978"/>
                  </a:lnTo>
                  <a:cubicBezTo>
                    <a:pt x="310" y="8133"/>
                    <a:pt x="0" y="8585"/>
                    <a:pt x="0" y="9085"/>
                  </a:cubicBezTo>
                  <a:lnTo>
                    <a:pt x="0" y="10752"/>
                  </a:lnTo>
                  <a:cubicBezTo>
                    <a:pt x="0" y="10847"/>
                    <a:pt x="71" y="10919"/>
                    <a:pt x="167" y="10919"/>
                  </a:cubicBezTo>
                  <a:cubicBezTo>
                    <a:pt x="250" y="10919"/>
                    <a:pt x="333" y="10847"/>
                    <a:pt x="333" y="10752"/>
                  </a:cubicBezTo>
                  <a:lnTo>
                    <a:pt x="333" y="9085"/>
                  </a:lnTo>
                  <a:cubicBezTo>
                    <a:pt x="333" y="8716"/>
                    <a:pt x="572" y="8395"/>
                    <a:pt x="905" y="8276"/>
                  </a:cubicBezTo>
                  <a:lnTo>
                    <a:pt x="2203" y="7811"/>
                  </a:lnTo>
                  <a:lnTo>
                    <a:pt x="2369" y="8014"/>
                  </a:lnTo>
                  <a:lnTo>
                    <a:pt x="2191" y="8276"/>
                  </a:lnTo>
                  <a:cubicBezTo>
                    <a:pt x="2096" y="8419"/>
                    <a:pt x="2084" y="8597"/>
                    <a:pt x="2143" y="8764"/>
                  </a:cubicBezTo>
                  <a:lnTo>
                    <a:pt x="2512" y="9550"/>
                  </a:lnTo>
                  <a:lnTo>
                    <a:pt x="2024" y="9550"/>
                  </a:lnTo>
                  <a:lnTo>
                    <a:pt x="2024" y="9371"/>
                  </a:lnTo>
                  <a:cubicBezTo>
                    <a:pt x="2024" y="9276"/>
                    <a:pt x="1953" y="9204"/>
                    <a:pt x="1857" y="9204"/>
                  </a:cubicBezTo>
                  <a:cubicBezTo>
                    <a:pt x="1774" y="9204"/>
                    <a:pt x="1703" y="9276"/>
                    <a:pt x="1703" y="9371"/>
                  </a:cubicBezTo>
                  <a:lnTo>
                    <a:pt x="1703" y="9550"/>
                  </a:lnTo>
                  <a:lnTo>
                    <a:pt x="1000" y="9550"/>
                  </a:lnTo>
                  <a:cubicBezTo>
                    <a:pt x="905" y="9550"/>
                    <a:pt x="833" y="9621"/>
                    <a:pt x="833" y="9716"/>
                  </a:cubicBezTo>
                  <a:lnTo>
                    <a:pt x="833" y="10740"/>
                  </a:lnTo>
                  <a:cubicBezTo>
                    <a:pt x="833" y="10836"/>
                    <a:pt x="905" y="10907"/>
                    <a:pt x="1000" y="10907"/>
                  </a:cubicBezTo>
                  <a:lnTo>
                    <a:pt x="2715" y="10907"/>
                  </a:lnTo>
                  <a:cubicBezTo>
                    <a:pt x="2798" y="10907"/>
                    <a:pt x="2869" y="10836"/>
                    <a:pt x="2869" y="10740"/>
                  </a:cubicBezTo>
                  <a:lnTo>
                    <a:pt x="2869" y="10359"/>
                  </a:lnTo>
                  <a:lnTo>
                    <a:pt x="3084" y="10800"/>
                  </a:lnTo>
                  <a:cubicBezTo>
                    <a:pt x="3108" y="10859"/>
                    <a:pt x="3167" y="10895"/>
                    <a:pt x="3227" y="10895"/>
                  </a:cubicBezTo>
                  <a:cubicBezTo>
                    <a:pt x="3262" y="10895"/>
                    <a:pt x="3274" y="10895"/>
                    <a:pt x="3286" y="10871"/>
                  </a:cubicBezTo>
                  <a:cubicBezTo>
                    <a:pt x="3370" y="10847"/>
                    <a:pt x="3405" y="10740"/>
                    <a:pt x="3370" y="10669"/>
                  </a:cubicBezTo>
                  <a:lnTo>
                    <a:pt x="2417" y="8609"/>
                  </a:lnTo>
                  <a:cubicBezTo>
                    <a:pt x="2381" y="8550"/>
                    <a:pt x="2393" y="8490"/>
                    <a:pt x="2429" y="8430"/>
                  </a:cubicBezTo>
                  <a:lnTo>
                    <a:pt x="2667" y="8073"/>
                  </a:lnTo>
                  <a:cubicBezTo>
                    <a:pt x="2715" y="8014"/>
                    <a:pt x="2691" y="7942"/>
                    <a:pt x="2667" y="7895"/>
                  </a:cubicBezTo>
                  <a:lnTo>
                    <a:pt x="2334" y="7454"/>
                  </a:lnTo>
                  <a:cubicBezTo>
                    <a:pt x="2322" y="7418"/>
                    <a:pt x="2322" y="7395"/>
                    <a:pt x="2322" y="7383"/>
                  </a:cubicBezTo>
                  <a:cubicBezTo>
                    <a:pt x="2322" y="7359"/>
                    <a:pt x="2334" y="7335"/>
                    <a:pt x="2369" y="7323"/>
                  </a:cubicBezTo>
                  <a:lnTo>
                    <a:pt x="2953" y="7049"/>
                  </a:lnTo>
                  <a:lnTo>
                    <a:pt x="3286" y="8371"/>
                  </a:lnTo>
                  <a:cubicBezTo>
                    <a:pt x="3316" y="8450"/>
                    <a:pt x="3370" y="8496"/>
                    <a:pt x="3442" y="8496"/>
                  </a:cubicBezTo>
                  <a:cubicBezTo>
                    <a:pt x="3457" y="8496"/>
                    <a:pt x="3472" y="8494"/>
                    <a:pt x="3489" y="8490"/>
                  </a:cubicBezTo>
                  <a:cubicBezTo>
                    <a:pt x="3572" y="8466"/>
                    <a:pt x="3620" y="8383"/>
                    <a:pt x="3608" y="8299"/>
                  </a:cubicBezTo>
                  <a:lnTo>
                    <a:pt x="3584" y="8252"/>
                  </a:lnTo>
                  <a:lnTo>
                    <a:pt x="3584" y="8252"/>
                  </a:lnTo>
                  <a:cubicBezTo>
                    <a:pt x="3751" y="8311"/>
                    <a:pt x="3917" y="8335"/>
                    <a:pt x="4084" y="8335"/>
                  </a:cubicBezTo>
                  <a:cubicBezTo>
                    <a:pt x="4239" y="8335"/>
                    <a:pt x="4405" y="8299"/>
                    <a:pt x="4572" y="8252"/>
                  </a:cubicBezTo>
                  <a:lnTo>
                    <a:pt x="4572" y="8252"/>
                  </a:lnTo>
                  <a:lnTo>
                    <a:pt x="4084" y="10121"/>
                  </a:lnTo>
                  <a:lnTo>
                    <a:pt x="3786" y="9002"/>
                  </a:lnTo>
                  <a:cubicBezTo>
                    <a:pt x="3755" y="8918"/>
                    <a:pt x="3696" y="8881"/>
                    <a:pt x="3618" y="8881"/>
                  </a:cubicBezTo>
                  <a:cubicBezTo>
                    <a:pt x="3607" y="8881"/>
                    <a:pt x="3596" y="8881"/>
                    <a:pt x="3584" y="8883"/>
                  </a:cubicBezTo>
                  <a:cubicBezTo>
                    <a:pt x="3500" y="8907"/>
                    <a:pt x="3453" y="8990"/>
                    <a:pt x="3465" y="9073"/>
                  </a:cubicBezTo>
                  <a:lnTo>
                    <a:pt x="3917" y="10788"/>
                  </a:lnTo>
                  <a:cubicBezTo>
                    <a:pt x="3929" y="10859"/>
                    <a:pt x="4001" y="10907"/>
                    <a:pt x="4060" y="10907"/>
                  </a:cubicBezTo>
                  <a:cubicBezTo>
                    <a:pt x="4143" y="10907"/>
                    <a:pt x="4203" y="10859"/>
                    <a:pt x="4215" y="10788"/>
                  </a:cubicBezTo>
                  <a:lnTo>
                    <a:pt x="5191" y="7061"/>
                  </a:lnTo>
                  <a:lnTo>
                    <a:pt x="5775" y="7335"/>
                  </a:lnTo>
                  <a:cubicBezTo>
                    <a:pt x="5810" y="7347"/>
                    <a:pt x="5822" y="7383"/>
                    <a:pt x="5822" y="7395"/>
                  </a:cubicBezTo>
                  <a:cubicBezTo>
                    <a:pt x="5822" y="7407"/>
                    <a:pt x="5822" y="7430"/>
                    <a:pt x="5810" y="7466"/>
                  </a:cubicBezTo>
                  <a:lnTo>
                    <a:pt x="5477" y="7918"/>
                  </a:lnTo>
                  <a:cubicBezTo>
                    <a:pt x="5429" y="7978"/>
                    <a:pt x="5429" y="8049"/>
                    <a:pt x="5477" y="8097"/>
                  </a:cubicBezTo>
                  <a:lnTo>
                    <a:pt x="5715" y="8454"/>
                  </a:lnTo>
                  <a:cubicBezTo>
                    <a:pt x="5751" y="8514"/>
                    <a:pt x="5763" y="8573"/>
                    <a:pt x="5727" y="8633"/>
                  </a:cubicBezTo>
                  <a:lnTo>
                    <a:pt x="4774" y="10681"/>
                  </a:lnTo>
                  <a:cubicBezTo>
                    <a:pt x="4751" y="10752"/>
                    <a:pt x="4774" y="10859"/>
                    <a:pt x="4858" y="10895"/>
                  </a:cubicBezTo>
                  <a:cubicBezTo>
                    <a:pt x="4870" y="10907"/>
                    <a:pt x="4894" y="10907"/>
                    <a:pt x="4917" y="10907"/>
                  </a:cubicBezTo>
                  <a:cubicBezTo>
                    <a:pt x="4977" y="10907"/>
                    <a:pt x="5036" y="10871"/>
                    <a:pt x="5060" y="10812"/>
                  </a:cubicBezTo>
                  <a:lnTo>
                    <a:pt x="6013" y="8764"/>
                  </a:lnTo>
                  <a:cubicBezTo>
                    <a:pt x="6084" y="8597"/>
                    <a:pt x="6072" y="8419"/>
                    <a:pt x="5965" y="8276"/>
                  </a:cubicBezTo>
                  <a:lnTo>
                    <a:pt x="5786" y="8014"/>
                  </a:lnTo>
                  <a:lnTo>
                    <a:pt x="5953" y="7811"/>
                  </a:lnTo>
                  <a:lnTo>
                    <a:pt x="7251" y="8276"/>
                  </a:lnTo>
                  <a:cubicBezTo>
                    <a:pt x="7596" y="8395"/>
                    <a:pt x="7834" y="8716"/>
                    <a:pt x="7834" y="9085"/>
                  </a:cubicBezTo>
                  <a:lnTo>
                    <a:pt x="7834" y="10752"/>
                  </a:lnTo>
                  <a:cubicBezTo>
                    <a:pt x="7834" y="10847"/>
                    <a:pt x="7906" y="10919"/>
                    <a:pt x="7989" y="10919"/>
                  </a:cubicBezTo>
                  <a:cubicBezTo>
                    <a:pt x="8084" y="10919"/>
                    <a:pt x="8156" y="10847"/>
                    <a:pt x="8156" y="10752"/>
                  </a:cubicBezTo>
                  <a:lnTo>
                    <a:pt x="8156" y="9085"/>
                  </a:lnTo>
                  <a:cubicBezTo>
                    <a:pt x="8215" y="8585"/>
                    <a:pt x="7906" y="8133"/>
                    <a:pt x="7430" y="7978"/>
                  </a:cubicBezTo>
                  <a:lnTo>
                    <a:pt x="6191" y="7537"/>
                  </a:lnTo>
                  <a:cubicBezTo>
                    <a:pt x="6203" y="7478"/>
                    <a:pt x="6203" y="7407"/>
                    <a:pt x="6191" y="7335"/>
                  </a:cubicBezTo>
                  <a:cubicBezTo>
                    <a:pt x="6167" y="7216"/>
                    <a:pt x="6084" y="7121"/>
                    <a:pt x="5965" y="7061"/>
                  </a:cubicBezTo>
                  <a:lnTo>
                    <a:pt x="5298" y="6752"/>
                  </a:lnTo>
                  <a:lnTo>
                    <a:pt x="5298" y="6525"/>
                  </a:lnTo>
                  <a:cubicBezTo>
                    <a:pt x="5989" y="6406"/>
                    <a:pt x="6608" y="6228"/>
                    <a:pt x="7025" y="6085"/>
                  </a:cubicBezTo>
                  <a:cubicBezTo>
                    <a:pt x="7156" y="6037"/>
                    <a:pt x="7263" y="5954"/>
                    <a:pt x="7322" y="5811"/>
                  </a:cubicBezTo>
                  <a:cubicBezTo>
                    <a:pt x="7382" y="5692"/>
                    <a:pt x="7382" y="5549"/>
                    <a:pt x="7334" y="5430"/>
                  </a:cubicBezTo>
                  <a:cubicBezTo>
                    <a:pt x="7263" y="5251"/>
                    <a:pt x="7180" y="4918"/>
                    <a:pt x="7180" y="4430"/>
                  </a:cubicBezTo>
                  <a:lnTo>
                    <a:pt x="7180" y="3061"/>
                  </a:lnTo>
                  <a:cubicBezTo>
                    <a:pt x="7180" y="1370"/>
                    <a:pt x="5810" y="1"/>
                    <a:pt x="4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84"/>
            <p:cNvSpPr/>
            <p:nvPr/>
          </p:nvSpPr>
          <p:spPr>
            <a:xfrm>
              <a:off x="7686319" y="4368743"/>
              <a:ext cx="21131" cy="10581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lnTo>
                    <a:pt x="500" y="334"/>
                  </a:lnTo>
                  <a:cubicBezTo>
                    <a:pt x="596" y="334"/>
                    <a:pt x="667" y="250"/>
                    <a:pt x="667" y="167"/>
                  </a:cubicBezTo>
                  <a:cubicBezTo>
                    <a:pt x="667" y="72"/>
                    <a:pt x="596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84"/>
            <p:cNvSpPr/>
            <p:nvPr/>
          </p:nvSpPr>
          <p:spPr>
            <a:xfrm>
              <a:off x="7751199" y="4368743"/>
              <a:ext cx="21131" cy="10581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512" y="334"/>
                  </a:lnTo>
                  <a:cubicBezTo>
                    <a:pt x="595" y="334"/>
                    <a:pt x="667" y="250"/>
                    <a:pt x="667" y="167"/>
                  </a:cubicBezTo>
                  <a:cubicBezTo>
                    <a:pt x="667" y="72"/>
                    <a:pt x="595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84"/>
            <p:cNvSpPr/>
            <p:nvPr/>
          </p:nvSpPr>
          <p:spPr>
            <a:xfrm>
              <a:off x="7794189" y="4558474"/>
              <a:ext cx="37731" cy="37731"/>
            </a:xfrm>
            <a:custGeom>
              <a:avLst/>
              <a:gdLst/>
              <a:ahLst/>
              <a:cxnLst/>
              <a:rect l="l" t="t" r="r" b="b"/>
              <a:pathLst>
                <a:path w="1191" h="1191" extrusionOk="0">
                  <a:moveTo>
                    <a:pt x="596" y="0"/>
                  </a:moveTo>
                  <a:cubicBezTo>
                    <a:pt x="500" y="0"/>
                    <a:pt x="429" y="72"/>
                    <a:pt x="429" y="155"/>
                  </a:cubicBezTo>
                  <a:lnTo>
                    <a:pt x="429" y="429"/>
                  </a:lnTo>
                  <a:lnTo>
                    <a:pt x="167" y="429"/>
                  </a:lnTo>
                  <a:cubicBezTo>
                    <a:pt x="72" y="429"/>
                    <a:pt x="0" y="500"/>
                    <a:pt x="0" y="595"/>
                  </a:cubicBezTo>
                  <a:cubicBezTo>
                    <a:pt x="0" y="679"/>
                    <a:pt x="72" y="750"/>
                    <a:pt x="167" y="750"/>
                  </a:cubicBezTo>
                  <a:lnTo>
                    <a:pt x="429" y="750"/>
                  </a:lnTo>
                  <a:lnTo>
                    <a:pt x="429" y="1024"/>
                  </a:lnTo>
                  <a:cubicBezTo>
                    <a:pt x="429" y="1107"/>
                    <a:pt x="500" y="1191"/>
                    <a:pt x="596" y="1191"/>
                  </a:cubicBezTo>
                  <a:cubicBezTo>
                    <a:pt x="679" y="1191"/>
                    <a:pt x="762" y="1107"/>
                    <a:pt x="762" y="1024"/>
                  </a:cubicBezTo>
                  <a:lnTo>
                    <a:pt x="762" y="750"/>
                  </a:lnTo>
                  <a:lnTo>
                    <a:pt x="1024" y="750"/>
                  </a:lnTo>
                  <a:cubicBezTo>
                    <a:pt x="1120" y="750"/>
                    <a:pt x="1191" y="679"/>
                    <a:pt x="1191" y="595"/>
                  </a:cubicBezTo>
                  <a:cubicBezTo>
                    <a:pt x="1191" y="500"/>
                    <a:pt x="1120" y="429"/>
                    <a:pt x="1024" y="429"/>
                  </a:cubicBezTo>
                  <a:lnTo>
                    <a:pt x="762" y="429"/>
                  </a:lnTo>
                  <a:lnTo>
                    <a:pt x="762" y="155"/>
                  </a:lnTo>
                  <a:cubicBezTo>
                    <a:pt x="762" y="72"/>
                    <a:pt x="679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84"/>
            <p:cNvSpPr/>
            <p:nvPr/>
          </p:nvSpPr>
          <p:spPr>
            <a:xfrm>
              <a:off x="7691197" y="4385343"/>
              <a:ext cx="10613" cy="15492"/>
            </a:xfrm>
            <a:custGeom>
              <a:avLst/>
              <a:gdLst/>
              <a:ahLst/>
              <a:cxnLst/>
              <a:rect l="l" t="t" r="r" b="b"/>
              <a:pathLst>
                <a:path w="335" h="489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8"/>
                    <a:pt x="168" y="488"/>
                  </a:cubicBezTo>
                  <a:cubicBezTo>
                    <a:pt x="263" y="488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84"/>
            <p:cNvSpPr/>
            <p:nvPr/>
          </p:nvSpPr>
          <p:spPr>
            <a:xfrm>
              <a:off x="7756458" y="4385343"/>
              <a:ext cx="10233" cy="15492"/>
            </a:xfrm>
            <a:custGeom>
              <a:avLst/>
              <a:gdLst/>
              <a:ahLst/>
              <a:cxnLst/>
              <a:rect l="l" t="t" r="r" b="b"/>
              <a:pathLst>
                <a:path w="323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67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84"/>
            <p:cNvSpPr/>
            <p:nvPr/>
          </p:nvSpPr>
          <p:spPr>
            <a:xfrm>
              <a:off x="7699878" y="4415122"/>
              <a:ext cx="58893" cy="32092"/>
            </a:xfrm>
            <a:custGeom>
              <a:avLst/>
              <a:gdLst/>
              <a:ahLst/>
              <a:cxnLst/>
              <a:rect l="l" t="t" r="r" b="b"/>
              <a:pathLst>
                <a:path w="1859" h="1013" extrusionOk="0">
                  <a:moveTo>
                    <a:pt x="1501" y="322"/>
                  </a:moveTo>
                  <a:cubicBezTo>
                    <a:pt x="1430" y="537"/>
                    <a:pt x="1191" y="679"/>
                    <a:pt x="918" y="679"/>
                  </a:cubicBezTo>
                  <a:cubicBezTo>
                    <a:pt x="656" y="679"/>
                    <a:pt x="418" y="537"/>
                    <a:pt x="346" y="322"/>
                  </a:cubicBezTo>
                  <a:close/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620"/>
                    <a:pt x="418" y="1013"/>
                    <a:pt x="918" y="1013"/>
                  </a:cubicBezTo>
                  <a:cubicBezTo>
                    <a:pt x="1430" y="1013"/>
                    <a:pt x="1846" y="632"/>
                    <a:pt x="1846" y="156"/>
                  </a:cubicBezTo>
                  <a:cubicBezTo>
                    <a:pt x="1858" y="72"/>
                    <a:pt x="1787" y="1"/>
                    <a:pt x="1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" name="Google Shape;917;p84"/>
          <p:cNvGrpSpPr/>
          <p:nvPr/>
        </p:nvGrpSpPr>
        <p:grpSpPr>
          <a:xfrm>
            <a:off x="2277016" y="2638406"/>
            <a:ext cx="328448" cy="437446"/>
            <a:chOff x="6703732" y="3346936"/>
            <a:chExt cx="264813" cy="352693"/>
          </a:xfrm>
        </p:grpSpPr>
        <p:sp>
          <p:nvSpPr>
            <p:cNvPr id="918" name="Google Shape;918;p84"/>
            <p:cNvSpPr/>
            <p:nvPr/>
          </p:nvSpPr>
          <p:spPr>
            <a:xfrm>
              <a:off x="6797283" y="3468777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84"/>
            <p:cNvSpPr/>
            <p:nvPr/>
          </p:nvSpPr>
          <p:spPr>
            <a:xfrm>
              <a:off x="6863272" y="3468777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84"/>
            <p:cNvSpPr/>
            <p:nvPr/>
          </p:nvSpPr>
          <p:spPr>
            <a:xfrm>
              <a:off x="6814231" y="3507712"/>
              <a:ext cx="43433" cy="15777"/>
            </a:xfrm>
            <a:custGeom>
              <a:avLst/>
              <a:gdLst/>
              <a:ahLst/>
              <a:cxnLst/>
              <a:rect l="l" t="t" r="r" b="b"/>
              <a:pathLst>
                <a:path w="1371" h="498" extrusionOk="0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84"/>
            <p:cNvSpPr/>
            <p:nvPr/>
          </p:nvSpPr>
          <p:spPr>
            <a:xfrm>
              <a:off x="6902143" y="3489876"/>
              <a:ext cx="32" cy="412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84"/>
            <p:cNvSpPr/>
            <p:nvPr/>
          </p:nvSpPr>
          <p:spPr>
            <a:xfrm>
              <a:off x="6703732" y="3346936"/>
              <a:ext cx="264813" cy="352693"/>
            </a:xfrm>
            <a:custGeom>
              <a:avLst/>
              <a:gdLst/>
              <a:ahLst/>
              <a:cxnLst/>
              <a:rect l="l" t="t" r="r" b="b"/>
              <a:pathLst>
                <a:path w="8359" h="11133" extrusionOk="0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84"/>
          <p:cNvGrpSpPr/>
          <p:nvPr/>
        </p:nvGrpSpPr>
        <p:grpSpPr>
          <a:xfrm>
            <a:off x="6532109" y="2618141"/>
            <a:ext cx="336424" cy="430137"/>
            <a:chOff x="4899999" y="2882095"/>
            <a:chExt cx="271244" cy="346801"/>
          </a:xfrm>
        </p:grpSpPr>
        <p:sp>
          <p:nvSpPr>
            <p:cNvPr id="924" name="Google Shape;924;p84"/>
            <p:cNvSpPr/>
            <p:nvPr/>
          </p:nvSpPr>
          <p:spPr>
            <a:xfrm>
              <a:off x="4899999" y="2882095"/>
              <a:ext cx="271244" cy="346801"/>
            </a:xfrm>
            <a:custGeom>
              <a:avLst/>
              <a:gdLst/>
              <a:ahLst/>
              <a:cxnLst/>
              <a:rect l="l" t="t" r="r" b="b"/>
              <a:pathLst>
                <a:path w="8562" h="10947" extrusionOk="0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84"/>
            <p:cNvSpPr/>
            <p:nvPr/>
          </p:nvSpPr>
          <p:spPr>
            <a:xfrm>
              <a:off x="5090491" y="3141364"/>
              <a:ext cx="10581" cy="86391"/>
            </a:xfrm>
            <a:custGeom>
              <a:avLst/>
              <a:gdLst/>
              <a:ahLst/>
              <a:cxnLst/>
              <a:rect l="l" t="t" r="r" b="b"/>
              <a:pathLst>
                <a:path w="334" h="272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84"/>
            <p:cNvSpPr/>
            <p:nvPr/>
          </p:nvSpPr>
          <p:spPr>
            <a:xfrm>
              <a:off x="5031281" y="315229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84"/>
            <p:cNvSpPr/>
            <p:nvPr/>
          </p:nvSpPr>
          <p:spPr>
            <a:xfrm>
              <a:off x="5031281" y="3217555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84"/>
            <p:cNvSpPr/>
            <p:nvPr/>
          </p:nvSpPr>
          <p:spPr>
            <a:xfrm>
              <a:off x="5031281" y="318473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84"/>
            <p:cNvSpPr/>
            <p:nvPr/>
          </p:nvSpPr>
          <p:spPr>
            <a:xfrm>
              <a:off x="499884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84"/>
            <p:cNvSpPr/>
            <p:nvPr/>
          </p:nvSpPr>
          <p:spPr>
            <a:xfrm>
              <a:off x="506372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84"/>
            <p:cNvSpPr/>
            <p:nvPr/>
          </p:nvSpPr>
          <p:spPr>
            <a:xfrm>
              <a:off x="4993550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84"/>
            <p:cNvSpPr/>
            <p:nvPr/>
          </p:nvSpPr>
          <p:spPr>
            <a:xfrm>
              <a:off x="5058051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84"/>
            <p:cNvSpPr/>
            <p:nvPr/>
          </p:nvSpPr>
          <p:spPr>
            <a:xfrm>
              <a:off x="5007141" y="3025574"/>
              <a:ext cx="58481" cy="32092"/>
            </a:xfrm>
            <a:custGeom>
              <a:avLst/>
              <a:gdLst/>
              <a:ahLst/>
              <a:cxnLst/>
              <a:rect l="l" t="t" r="r" b="b"/>
              <a:pathLst>
                <a:path w="1846" h="1013" extrusionOk="0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84"/>
          <p:cNvGrpSpPr/>
          <p:nvPr/>
        </p:nvGrpSpPr>
        <p:grpSpPr>
          <a:xfrm>
            <a:off x="2268135" y="1279014"/>
            <a:ext cx="346247" cy="443772"/>
            <a:chOff x="5801485" y="1969046"/>
            <a:chExt cx="279164" cy="357794"/>
          </a:xfrm>
        </p:grpSpPr>
        <p:sp>
          <p:nvSpPr>
            <p:cNvPr id="935" name="Google Shape;935;p84"/>
            <p:cNvSpPr/>
            <p:nvPr/>
          </p:nvSpPr>
          <p:spPr>
            <a:xfrm>
              <a:off x="5901436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8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84"/>
            <p:cNvSpPr/>
            <p:nvPr/>
          </p:nvSpPr>
          <p:spPr>
            <a:xfrm>
              <a:off x="5968597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4"/>
            <p:cNvSpPr/>
            <p:nvPr/>
          </p:nvSpPr>
          <p:spPr>
            <a:xfrm>
              <a:off x="5801485" y="1969046"/>
              <a:ext cx="279164" cy="357636"/>
            </a:xfrm>
            <a:custGeom>
              <a:avLst/>
              <a:gdLst/>
              <a:ahLst/>
              <a:cxnLst/>
              <a:rect l="l" t="t" r="r" b="b"/>
              <a:pathLst>
                <a:path w="8812" h="11289" extrusionOk="0">
                  <a:moveTo>
                    <a:pt x="1739" y="1025"/>
                  </a:moveTo>
                  <a:cubicBezTo>
                    <a:pt x="1834" y="1037"/>
                    <a:pt x="1929" y="1132"/>
                    <a:pt x="1929" y="1227"/>
                  </a:cubicBezTo>
                  <a:lnTo>
                    <a:pt x="1929" y="1275"/>
                  </a:lnTo>
                  <a:cubicBezTo>
                    <a:pt x="1858" y="1323"/>
                    <a:pt x="1822" y="1370"/>
                    <a:pt x="1775" y="1406"/>
                  </a:cubicBezTo>
                  <a:lnTo>
                    <a:pt x="1739" y="1406"/>
                  </a:lnTo>
                  <a:cubicBezTo>
                    <a:pt x="1644" y="1406"/>
                    <a:pt x="1548" y="1323"/>
                    <a:pt x="1548" y="1215"/>
                  </a:cubicBezTo>
                  <a:cubicBezTo>
                    <a:pt x="1548" y="1108"/>
                    <a:pt x="1644" y="1025"/>
                    <a:pt x="1739" y="1025"/>
                  </a:cubicBezTo>
                  <a:close/>
                  <a:moveTo>
                    <a:pt x="7064" y="1048"/>
                  </a:moveTo>
                  <a:cubicBezTo>
                    <a:pt x="7143" y="1048"/>
                    <a:pt x="7228" y="1137"/>
                    <a:pt x="7228" y="1227"/>
                  </a:cubicBezTo>
                  <a:cubicBezTo>
                    <a:pt x="7228" y="1334"/>
                    <a:pt x="7133" y="1430"/>
                    <a:pt x="7025" y="1430"/>
                  </a:cubicBezTo>
                  <a:lnTo>
                    <a:pt x="7002" y="1430"/>
                  </a:lnTo>
                  <a:cubicBezTo>
                    <a:pt x="6954" y="1382"/>
                    <a:pt x="6894" y="1334"/>
                    <a:pt x="6847" y="1287"/>
                  </a:cubicBezTo>
                  <a:lnTo>
                    <a:pt x="6847" y="1251"/>
                  </a:lnTo>
                  <a:cubicBezTo>
                    <a:pt x="6847" y="1144"/>
                    <a:pt x="6942" y="1049"/>
                    <a:pt x="7049" y="1049"/>
                  </a:cubicBezTo>
                  <a:cubicBezTo>
                    <a:pt x="7054" y="1048"/>
                    <a:pt x="7059" y="1048"/>
                    <a:pt x="7064" y="1048"/>
                  </a:cubicBezTo>
                  <a:close/>
                  <a:moveTo>
                    <a:pt x="7025" y="334"/>
                  </a:moveTo>
                  <a:cubicBezTo>
                    <a:pt x="7514" y="334"/>
                    <a:pt x="7918" y="739"/>
                    <a:pt x="7918" y="1227"/>
                  </a:cubicBezTo>
                  <a:cubicBezTo>
                    <a:pt x="7918" y="1549"/>
                    <a:pt x="7764" y="1846"/>
                    <a:pt x="7490" y="1989"/>
                  </a:cubicBezTo>
                  <a:cubicBezTo>
                    <a:pt x="7418" y="1882"/>
                    <a:pt x="7335" y="1787"/>
                    <a:pt x="7252" y="1692"/>
                  </a:cubicBezTo>
                  <a:cubicBezTo>
                    <a:pt x="7418" y="1608"/>
                    <a:pt x="7537" y="1430"/>
                    <a:pt x="7537" y="1227"/>
                  </a:cubicBezTo>
                  <a:cubicBezTo>
                    <a:pt x="7537" y="953"/>
                    <a:pt x="7299" y="715"/>
                    <a:pt x="7013" y="715"/>
                  </a:cubicBezTo>
                  <a:cubicBezTo>
                    <a:pt x="6787" y="715"/>
                    <a:pt x="6609" y="846"/>
                    <a:pt x="6537" y="1037"/>
                  </a:cubicBezTo>
                  <a:cubicBezTo>
                    <a:pt x="6430" y="965"/>
                    <a:pt x="6323" y="906"/>
                    <a:pt x="6204" y="834"/>
                  </a:cubicBezTo>
                  <a:cubicBezTo>
                    <a:pt x="6371" y="537"/>
                    <a:pt x="6692" y="334"/>
                    <a:pt x="7025" y="334"/>
                  </a:cubicBezTo>
                  <a:close/>
                  <a:moveTo>
                    <a:pt x="1727" y="334"/>
                  </a:moveTo>
                  <a:cubicBezTo>
                    <a:pt x="2072" y="334"/>
                    <a:pt x="2382" y="537"/>
                    <a:pt x="2537" y="846"/>
                  </a:cubicBezTo>
                  <a:cubicBezTo>
                    <a:pt x="2430" y="906"/>
                    <a:pt x="2310" y="977"/>
                    <a:pt x="2203" y="1049"/>
                  </a:cubicBezTo>
                  <a:cubicBezTo>
                    <a:pt x="2132" y="858"/>
                    <a:pt x="1941" y="727"/>
                    <a:pt x="1727" y="727"/>
                  </a:cubicBezTo>
                  <a:cubicBezTo>
                    <a:pt x="1441" y="727"/>
                    <a:pt x="1215" y="965"/>
                    <a:pt x="1215" y="1239"/>
                  </a:cubicBezTo>
                  <a:cubicBezTo>
                    <a:pt x="1215" y="1453"/>
                    <a:pt x="1334" y="1620"/>
                    <a:pt x="1489" y="1704"/>
                  </a:cubicBezTo>
                  <a:cubicBezTo>
                    <a:pt x="1406" y="1799"/>
                    <a:pt x="1334" y="1906"/>
                    <a:pt x="1251" y="2001"/>
                  </a:cubicBezTo>
                  <a:cubicBezTo>
                    <a:pt x="1001" y="1823"/>
                    <a:pt x="834" y="1549"/>
                    <a:pt x="834" y="1227"/>
                  </a:cubicBezTo>
                  <a:cubicBezTo>
                    <a:pt x="834" y="739"/>
                    <a:pt x="1239" y="334"/>
                    <a:pt x="1727" y="334"/>
                  </a:cubicBezTo>
                  <a:close/>
                  <a:moveTo>
                    <a:pt x="4382" y="691"/>
                  </a:moveTo>
                  <a:cubicBezTo>
                    <a:pt x="6287" y="691"/>
                    <a:pt x="7835" y="2239"/>
                    <a:pt x="7835" y="4144"/>
                  </a:cubicBezTo>
                  <a:cubicBezTo>
                    <a:pt x="7847" y="6049"/>
                    <a:pt x="6287" y="7597"/>
                    <a:pt x="4382" y="7597"/>
                  </a:cubicBezTo>
                  <a:cubicBezTo>
                    <a:pt x="2477" y="7597"/>
                    <a:pt x="929" y="6049"/>
                    <a:pt x="929" y="4144"/>
                  </a:cubicBezTo>
                  <a:cubicBezTo>
                    <a:pt x="929" y="2239"/>
                    <a:pt x="2477" y="691"/>
                    <a:pt x="4382" y="691"/>
                  </a:cubicBezTo>
                  <a:close/>
                  <a:moveTo>
                    <a:pt x="1739" y="1"/>
                  </a:moveTo>
                  <a:cubicBezTo>
                    <a:pt x="1072" y="1"/>
                    <a:pt x="525" y="549"/>
                    <a:pt x="525" y="1215"/>
                  </a:cubicBezTo>
                  <a:cubicBezTo>
                    <a:pt x="525" y="1644"/>
                    <a:pt x="751" y="2037"/>
                    <a:pt x="1108" y="2263"/>
                  </a:cubicBezTo>
                  <a:cubicBezTo>
                    <a:pt x="786" y="2811"/>
                    <a:pt x="608" y="3454"/>
                    <a:pt x="608" y="4132"/>
                  </a:cubicBezTo>
                  <a:cubicBezTo>
                    <a:pt x="608" y="5621"/>
                    <a:pt x="1477" y="6918"/>
                    <a:pt x="2739" y="7538"/>
                  </a:cubicBezTo>
                  <a:lnTo>
                    <a:pt x="882" y="8097"/>
                  </a:lnTo>
                  <a:cubicBezTo>
                    <a:pt x="358" y="8240"/>
                    <a:pt x="1" y="8728"/>
                    <a:pt x="1" y="9264"/>
                  </a:cubicBezTo>
                  <a:lnTo>
                    <a:pt x="1" y="11133"/>
                  </a:lnTo>
                  <a:cubicBezTo>
                    <a:pt x="1" y="11217"/>
                    <a:pt x="72" y="11288"/>
                    <a:pt x="167" y="11288"/>
                  </a:cubicBezTo>
                  <a:cubicBezTo>
                    <a:pt x="251" y="11288"/>
                    <a:pt x="334" y="11217"/>
                    <a:pt x="334" y="11133"/>
                  </a:cubicBezTo>
                  <a:lnTo>
                    <a:pt x="334" y="9264"/>
                  </a:lnTo>
                  <a:cubicBezTo>
                    <a:pt x="334" y="8871"/>
                    <a:pt x="596" y="8526"/>
                    <a:pt x="965" y="8407"/>
                  </a:cubicBezTo>
                  <a:lnTo>
                    <a:pt x="2834" y="7859"/>
                  </a:lnTo>
                  <a:cubicBezTo>
                    <a:pt x="2930" y="7823"/>
                    <a:pt x="3025" y="7764"/>
                    <a:pt x="3108" y="7692"/>
                  </a:cubicBezTo>
                  <a:cubicBezTo>
                    <a:pt x="3513" y="7835"/>
                    <a:pt x="3965" y="7919"/>
                    <a:pt x="4406" y="7919"/>
                  </a:cubicBezTo>
                  <a:cubicBezTo>
                    <a:pt x="4858" y="7919"/>
                    <a:pt x="5299" y="7835"/>
                    <a:pt x="5704" y="7692"/>
                  </a:cubicBezTo>
                  <a:cubicBezTo>
                    <a:pt x="5775" y="7764"/>
                    <a:pt x="5882" y="7811"/>
                    <a:pt x="5990" y="7859"/>
                  </a:cubicBezTo>
                  <a:lnTo>
                    <a:pt x="7847" y="8407"/>
                  </a:lnTo>
                  <a:cubicBezTo>
                    <a:pt x="8216" y="8514"/>
                    <a:pt x="8490" y="8871"/>
                    <a:pt x="8490" y="9264"/>
                  </a:cubicBezTo>
                  <a:lnTo>
                    <a:pt x="8490" y="11133"/>
                  </a:lnTo>
                  <a:cubicBezTo>
                    <a:pt x="8490" y="11217"/>
                    <a:pt x="8561" y="11288"/>
                    <a:pt x="8645" y="11288"/>
                  </a:cubicBezTo>
                  <a:cubicBezTo>
                    <a:pt x="8740" y="11288"/>
                    <a:pt x="8811" y="11217"/>
                    <a:pt x="8811" y="11133"/>
                  </a:cubicBezTo>
                  <a:lnTo>
                    <a:pt x="8811" y="9264"/>
                  </a:lnTo>
                  <a:cubicBezTo>
                    <a:pt x="8787" y="8728"/>
                    <a:pt x="8430" y="8252"/>
                    <a:pt x="7906" y="8097"/>
                  </a:cubicBezTo>
                  <a:lnTo>
                    <a:pt x="6049" y="7538"/>
                  </a:lnTo>
                  <a:cubicBezTo>
                    <a:pt x="7299" y="6918"/>
                    <a:pt x="8180" y="5633"/>
                    <a:pt x="8180" y="4132"/>
                  </a:cubicBezTo>
                  <a:cubicBezTo>
                    <a:pt x="8180" y="3454"/>
                    <a:pt x="7990" y="2811"/>
                    <a:pt x="7680" y="2263"/>
                  </a:cubicBezTo>
                  <a:cubicBezTo>
                    <a:pt x="8037" y="2037"/>
                    <a:pt x="8264" y="1644"/>
                    <a:pt x="8264" y="1215"/>
                  </a:cubicBezTo>
                  <a:cubicBezTo>
                    <a:pt x="8264" y="549"/>
                    <a:pt x="7716" y="1"/>
                    <a:pt x="7049" y="1"/>
                  </a:cubicBezTo>
                  <a:cubicBezTo>
                    <a:pt x="6573" y="1"/>
                    <a:pt x="6156" y="263"/>
                    <a:pt x="5942" y="680"/>
                  </a:cubicBezTo>
                  <a:cubicBezTo>
                    <a:pt x="5466" y="477"/>
                    <a:pt x="4942" y="358"/>
                    <a:pt x="4394" y="358"/>
                  </a:cubicBezTo>
                  <a:cubicBezTo>
                    <a:pt x="3846" y="358"/>
                    <a:pt x="3323" y="477"/>
                    <a:pt x="2846" y="680"/>
                  </a:cubicBezTo>
                  <a:cubicBezTo>
                    <a:pt x="2632" y="263"/>
                    <a:pt x="2215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4"/>
            <p:cNvSpPr/>
            <p:nvPr/>
          </p:nvSpPr>
          <p:spPr>
            <a:xfrm>
              <a:off x="5895797" y="2075427"/>
              <a:ext cx="21891" cy="1058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19" y="334"/>
                    <a:pt x="691" y="251"/>
                    <a:pt x="691" y="167"/>
                  </a:cubicBezTo>
                  <a:cubicBezTo>
                    <a:pt x="691" y="72"/>
                    <a:pt x="619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4"/>
            <p:cNvSpPr/>
            <p:nvPr/>
          </p:nvSpPr>
          <p:spPr>
            <a:xfrm>
              <a:off x="5962927" y="2075427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34"/>
                    <a:pt x="155" y="334"/>
                  </a:cubicBezTo>
                  <a:lnTo>
                    <a:pt x="513" y="334"/>
                  </a:lnTo>
                  <a:cubicBezTo>
                    <a:pt x="608" y="334"/>
                    <a:pt x="679" y="251"/>
                    <a:pt x="679" y="167"/>
                  </a:cubicBezTo>
                  <a:cubicBezTo>
                    <a:pt x="679" y="72"/>
                    <a:pt x="60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4"/>
            <p:cNvSpPr/>
            <p:nvPr/>
          </p:nvSpPr>
          <p:spPr>
            <a:xfrm>
              <a:off x="5845615" y="2282868"/>
              <a:ext cx="10233" cy="43813"/>
            </a:xfrm>
            <a:custGeom>
              <a:avLst/>
              <a:gdLst/>
              <a:ahLst/>
              <a:cxnLst/>
              <a:rect l="l" t="t" r="r" b="b"/>
              <a:pathLst>
                <a:path w="323" h="1383" extrusionOk="0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1227"/>
                  </a:lnTo>
                  <a:cubicBezTo>
                    <a:pt x="1" y="1311"/>
                    <a:pt x="72" y="1382"/>
                    <a:pt x="155" y="1382"/>
                  </a:cubicBezTo>
                  <a:cubicBezTo>
                    <a:pt x="251" y="1382"/>
                    <a:pt x="322" y="1311"/>
                    <a:pt x="322" y="1227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84"/>
            <p:cNvSpPr/>
            <p:nvPr/>
          </p:nvSpPr>
          <p:spPr>
            <a:xfrm>
              <a:off x="6024798" y="2282868"/>
              <a:ext cx="10201" cy="43813"/>
            </a:xfrm>
            <a:custGeom>
              <a:avLst/>
              <a:gdLst/>
              <a:ahLst/>
              <a:cxnLst/>
              <a:rect l="l" t="t" r="r" b="b"/>
              <a:pathLst>
                <a:path w="322" h="138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227"/>
                  </a:lnTo>
                  <a:cubicBezTo>
                    <a:pt x="0" y="1311"/>
                    <a:pt x="72" y="1382"/>
                    <a:pt x="155" y="1382"/>
                  </a:cubicBezTo>
                  <a:cubicBezTo>
                    <a:pt x="250" y="1382"/>
                    <a:pt x="322" y="1311"/>
                    <a:pt x="322" y="1227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84"/>
            <p:cNvSpPr/>
            <p:nvPr/>
          </p:nvSpPr>
          <p:spPr>
            <a:xfrm>
              <a:off x="5868267" y="2260248"/>
              <a:ext cx="144112" cy="66591"/>
            </a:xfrm>
            <a:custGeom>
              <a:avLst/>
              <a:gdLst/>
              <a:ahLst/>
              <a:cxnLst/>
              <a:rect l="l" t="t" r="r" b="b"/>
              <a:pathLst>
                <a:path w="4549" h="2102" extrusionOk="0">
                  <a:moveTo>
                    <a:pt x="2274" y="1"/>
                  </a:moveTo>
                  <a:cubicBezTo>
                    <a:pt x="1715" y="1"/>
                    <a:pt x="1203" y="191"/>
                    <a:pt x="786" y="548"/>
                  </a:cubicBezTo>
                  <a:cubicBezTo>
                    <a:pt x="381" y="894"/>
                    <a:pt x="95" y="1382"/>
                    <a:pt x="12" y="1906"/>
                  </a:cubicBezTo>
                  <a:cubicBezTo>
                    <a:pt x="0" y="2001"/>
                    <a:pt x="48" y="2084"/>
                    <a:pt x="143" y="2096"/>
                  </a:cubicBezTo>
                  <a:cubicBezTo>
                    <a:pt x="155" y="2100"/>
                    <a:pt x="168" y="2101"/>
                    <a:pt x="181" y="2101"/>
                  </a:cubicBezTo>
                  <a:cubicBezTo>
                    <a:pt x="253" y="2101"/>
                    <a:pt x="323" y="2046"/>
                    <a:pt x="333" y="1965"/>
                  </a:cubicBezTo>
                  <a:cubicBezTo>
                    <a:pt x="500" y="1024"/>
                    <a:pt x="1310" y="334"/>
                    <a:pt x="2262" y="334"/>
                  </a:cubicBezTo>
                  <a:cubicBezTo>
                    <a:pt x="3215" y="334"/>
                    <a:pt x="4024" y="1013"/>
                    <a:pt x="4179" y="1965"/>
                  </a:cubicBezTo>
                  <a:cubicBezTo>
                    <a:pt x="4191" y="2036"/>
                    <a:pt x="4263" y="2096"/>
                    <a:pt x="4346" y="2096"/>
                  </a:cubicBezTo>
                  <a:lnTo>
                    <a:pt x="4370" y="2096"/>
                  </a:lnTo>
                  <a:cubicBezTo>
                    <a:pt x="4489" y="2084"/>
                    <a:pt x="4548" y="2001"/>
                    <a:pt x="4536" y="1906"/>
                  </a:cubicBezTo>
                  <a:cubicBezTo>
                    <a:pt x="4441" y="1382"/>
                    <a:pt x="4179" y="894"/>
                    <a:pt x="3762" y="548"/>
                  </a:cubicBezTo>
                  <a:cubicBezTo>
                    <a:pt x="3346" y="191"/>
                    <a:pt x="2822" y="1"/>
                    <a:pt x="2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84"/>
            <p:cNvSpPr/>
            <p:nvPr/>
          </p:nvSpPr>
          <p:spPr>
            <a:xfrm>
              <a:off x="5890126" y="2013556"/>
              <a:ext cx="10581" cy="10613"/>
            </a:xfrm>
            <a:custGeom>
              <a:avLst/>
              <a:gdLst/>
              <a:ahLst/>
              <a:cxnLst/>
              <a:rect l="l" t="t" r="r" b="b"/>
              <a:pathLst>
                <a:path w="334" h="335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263"/>
                    <a:pt x="84" y="334"/>
                    <a:pt x="167" y="334"/>
                  </a:cubicBezTo>
                  <a:cubicBezTo>
                    <a:pt x="251" y="334"/>
                    <a:pt x="334" y="263"/>
                    <a:pt x="334" y="168"/>
                  </a:cubicBez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84"/>
            <p:cNvSpPr/>
            <p:nvPr/>
          </p:nvSpPr>
          <p:spPr>
            <a:xfrm>
              <a:off x="5979907" y="2013556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cubicBezTo>
                    <a:pt x="250" y="334"/>
                    <a:pt x="322" y="263"/>
                    <a:pt x="322" y="168"/>
                  </a:cubicBez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84"/>
            <p:cNvSpPr/>
            <p:nvPr/>
          </p:nvSpPr>
          <p:spPr>
            <a:xfrm>
              <a:off x="5861455" y="2002247"/>
              <a:ext cx="127892" cy="155454"/>
            </a:xfrm>
            <a:custGeom>
              <a:avLst/>
              <a:gdLst/>
              <a:ahLst/>
              <a:cxnLst/>
              <a:rect l="l" t="t" r="r" b="b"/>
              <a:pathLst>
                <a:path w="4037" h="4907" extrusionOk="0">
                  <a:moveTo>
                    <a:pt x="2489" y="346"/>
                  </a:moveTo>
                  <a:cubicBezTo>
                    <a:pt x="2596" y="346"/>
                    <a:pt x="2680" y="441"/>
                    <a:pt x="2680" y="536"/>
                  </a:cubicBezTo>
                  <a:cubicBezTo>
                    <a:pt x="2680" y="644"/>
                    <a:pt x="2596" y="739"/>
                    <a:pt x="2489" y="739"/>
                  </a:cubicBezTo>
                  <a:cubicBezTo>
                    <a:pt x="2382" y="739"/>
                    <a:pt x="2299" y="644"/>
                    <a:pt x="2299" y="536"/>
                  </a:cubicBezTo>
                  <a:cubicBezTo>
                    <a:pt x="2311" y="441"/>
                    <a:pt x="2382" y="346"/>
                    <a:pt x="2489" y="346"/>
                  </a:cubicBezTo>
                  <a:close/>
                  <a:moveTo>
                    <a:pt x="2954" y="715"/>
                  </a:moveTo>
                  <a:cubicBezTo>
                    <a:pt x="3084" y="775"/>
                    <a:pt x="3192" y="894"/>
                    <a:pt x="3192" y="1060"/>
                  </a:cubicBezTo>
                  <a:cubicBezTo>
                    <a:pt x="3204" y="1275"/>
                    <a:pt x="3037" y="1429"/>
                    <a:pt x="2846" y="1429"/>
                  </a:cubicBezTo>
                  <a:lnTo>
                    <a:pt x="2132" y="1429"/>
                  </a:lnTo>
                  <a:cubicBezTo>
                    <a:pt x="1918" y="1429"/>
                    <a:pt x="1763" y="1275"/>
                    <a:pt x="1763" y="1060"/>
                  </a:cubicBezTo>
                  <a:cubicBezTo>
                    <a:pt x="1763" y="917"/>
                    <a:pt x="1858" y="775"/>
                    <a:pt x="2001" y="715"/>
                  </a:cubicBezTo>
                  <a:cubicBezTo>
                    <a:pt x="2072" y="917"/>
                    <a:pt x="2263" y="1048"/>
                    <a:pt x="2477" y="1048"/>
                  </a:cubicBezTo>
                  <a:cubicBezTo>
                    <a:pt x="2692" y="1048"/>
                    <a:pt x="2870" y="917"/>
                    <a:pt x="2954" y="715"/>
                  </a:cubicBezTo>
                  <a:close/>
                  <a:moveTo>
                    <a:pt x="2501" y="1"/>
                  </a:moveTo>
                  <a:cubicBezTo>
                    <a:pt x="2263" y="1"/>
                    <a:pt x="2072" y="155"/>
                    <a:pt x="2013" y="370"/>
                  </a:cubicBezTo>
                  <a:cubicBezTo>
                    <a:pt x="1703" y="429"/>
                    <a:pt x="1453" y="715"/>
                    <a:pt x="1453" y="1060"/>
                  </a:cubicBezTo>
                  <a:lnTo>
                    <a:pt x="1453" y="1132"/>
                  </a:lnTo>
                  <a:cubicBezTo>
                    <a:pt x="1203" y="1251"/>
                    <a:pt x="965" y="1418"/>
                    <a:pt x="763" y="1632"/>
                  </a:cubicBezTo>
                  <a:cubicBezTo>
                    <a:pt x="346" y="2049"/>
                    <a:pt x="84" y="2596"/>
                    <a:pt x="48" y="3192"/>
                  </a:cubicBezTo>
                  <a:cubicBezTo>
                    <a:pt x="1" y="3763"/>
                    <a:pt x="167" y="4346"/>
                    <a:pt x="501" y="4823"/>
                  </a:cubicBezTo>
                  <a:cubicBezTo>
                    <a:pt x="537" y="4870"/>
                    <a:pt x="596" y="4906"/>
                    <a:pt x="644" y="4906"/>
                  </a:cubicBezTo>
                  <a:cubicBezTo>
                    <a:pt x="668" y="4906"/>
                    <a:pt x="715" y="4882"/>
                    <a:pt x="739" y="4870"/>
                  </a:cubicBezTo>
                  <a:cubicBezTo>
                    <a:pt x="822" y="4811"/>
                    <a:pt x="834" y="4704"/>
                    <a:pt x="775" y="4632"/>
                  </a:cubicBezTo>
                  <a:cubicBezTo>
                    <a:pt x="477" y="4227"/>
                    <a:pt x="334" y="3727"/>
                    <a:pt x="370" y="3215"/>
                  </a:cubicBezTo>
                  <a:cubicBezTo>
                    <a:pt x="406" y="2715"/>
                    <a:pt x="632" y="2227"/>
                    <a:pt x="1001" y="1858"/>
                  </a:cubicBezTo>
                  <a:cubicBezTo>
                    <a:pt x="1156" y="1703"/>
                    <a:pt x="1358" y="1548"/>
                    <a:pt x="1584" y="1465"/>
                  </a:cubicBezTo>
                  <a:cubicBezTo>
                    <a:pt x="1703" y="1656"/>
                    <a:pt x="1918" y="1775"/>
                    <a:pt x="2156" y="1775"/>
                  </a:cubicBezTo>
                  <a:lnTo>
                    <a:pt x="2870" y="1775"/>
                  </a:lnTo>
                  <a:cubicBezTo>
                    <a:pt x="3108" y="1775"/>
                    <a:pt x="3335" y="1656"/>
                    <a:pt x="3454" y="1465"/>
                  </a:cubicBezTo>
                  <a:cubicBezTo>
                    <a:pt x="3573" y="1525"/>
                    <a:pt x="3680" y="1584"/>
                    <a:pt x="3787" y="1656"/>
                  </a:cubicBezTo>
                  <a:cubicBezTo>
                    <a:pt x="3811" y="1668"/>
                    <a:pt x="3846" y="1679"/>
                    <a:pt x="3882" y="1679"/>
                  </a:cubicBezTo>
                  <a:cubicBezTo>
                    <a:pt x="3930" y="1679"/>
                    <a:pt x="3989" y="1656"/>
                    <a:pt x="4025" y="1608"/>
                  </a:cubicBezTo>
                  <a:cubicBezTo>
                    <a:pt x="4037" y="1537"/>
                    <a:pt x="4013" y="1429"/>
                    <a:pt x="3942" y="1370"/>
                  </a:cubicBezTo>
                  <a:cubicBezTo>
                    <a:pt x="3811" y="1287"/>
                    <a:pt x="3680" y="1191"/>
                    <a:pt x="3537" y="1132"/>
                  </a:cubicBezTo>
                  <a:lnTo>
                    <a:pt x="3537" y="1060"/>
                  </a:lnTo>
                  <a:cubicBezTo>
                    <a:pt x="3537" y="739"/>
                    <a:pt x="3311" y="453"/>
                    <a:pt x="2989" y="370"/>
                  </a:cubicBezTo>
                  <a:cubicBezTo>
                    <a:pt x="2930" y="167"/>
                    <a:pt x="2727" y="1"/>
                    <a:pt x="2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84"/>
            <p:cNvSpPr/>
            <p:nvPr/>
          </p:nvSpPr>
          <p:spPr>
            <a:xfrm>
              <a:off x="5890886" y="2060633"/>
              <a:ext cx="128652" cy="127227"/>
            </a:xfrm>
            <a:custGeom>
              <a:avLst/>
              <a:gdLst/>
              <a:ahLst/>
              <a:cxnLst/>
              <a:rect l="l" t="t" r="r" b="b"/>
              <a:pathLst>
                <a:path w="4061" h="4016" extrusionOk="0">
                  <a:moveTo>
                    <a:pt x="3421" y="1"/>
                  </a:moveTo>
                  <a:cubicBezTo>
                    <a:pt x="3385" y="1"/>
                    <a:pt x="3346" y="13"/>
                    <a:pt x="3310" y="39"/>
                  </a:cubicBezTo>
                  <a:cubicBezTo>
                    <a:pt x="3239" y="98"/>
                    <a:pt x="3227" y="206"/>
                    <a:pt x="3287" y="277"/>
                  </a:cubicBezTo>
                  <a:cubicBezTo>
                    <a:pt x="3584" y="682"/>
                    <a:pt x="3727" y="1182"/>
                    <a:pt x="3691" y="1694"/>
                  </a:cubicBezTo>
                  <a:cubicBezTo>
                    <a:pt x="3656" y="2194"/>
                    <a:pt x="3429" y="2682"/>
                    <a:pt x="3060" y="3039"/>
                  </a:cubicBezTo>
                  <a:cubicBezTo>
                    <a:pt x="2703" y="3396"/>
                    <a:pt x="2215" y="3623"/>
                    <a:pt x="1703" y="3670"/>
                  </a:cubicBezTo>
                  <a:cubicBezTo>
                    <a:pt x="1665" y="3672"/>
                    <a:pt x="1626" y="3673"/>
                    <a:pt x="1588" y="3673"/>
                  </a:cubicBezTo>
                  <a:cubicBezTo>
                    <a:pt x="1125" y="3673"/>
                    <a:pt x="661" y="3540"/>
                    <a:pt x="298" y="3265"/>
                  </a:cubicBezTo>
                  <a:cubicBezTo>
                    <a:pt x="263" y="3241"/>
                    <a:pt x="227" y="3228"/>
                    <a:pt x="191" y="3228"/>
                  </a:cubicBezTo>
                  <a:cubicBezTo>
                    <a:pt x="142" y="3228"/>
                    <a:pt x="95" y="3253"/>
                    <a:pt x="60" y="3301"/>
                  </a:cubicBezTo>
                  <a:cubicBezTo>
                    <a:pt x="0" y="3373"/>
                    <a:pt x="12" y="3480"/>
                    <a:pt x="84" y="3539"/>
                  </a:cubicBezTo>
                  <a:cubicBezTo>
                    <a:pt x="501" y="3849"/>
                    <a:pt x="1024" y="4016"/>
                    <a:pt x="1548" y="4016"/>
                  </a:cubicBezTo>
                  <a:lnTo>
                    <a:pt x="1727" y="4016"/>
                  </a:lnTo>
                  <a:cubicBezTo>
                    <a:pt x="2322" y="3968"/>
                    <a:pt x="2870" y="3718"/>
                    <a:pt x="3287" y="3301"/>
                  </a:cubicBezTo>
                  <a:cubicBezTo>
                    <a:pt x="3703" y="2884"/>
                    <a:pt x="3953" y="2325"/>
                    <a:pt x="4001" y="1730"/>
                  </a:cubicBezTo>
                  <a:cubicBezTo>
                    <a:pt x="4060" y="1122"/>
                    <a:pt x="3894" y="539"/>
                    <a:pt x="3549" y="63"/>
                  </a:cubicBezTo>
                  <a:cubicBezTo>
                    <a:pt x="3515" y="22"/>
                    <a:pt x="3469" y="1"/>
                    <a:pt x="3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4"/>
            <p:cNvSpPr/>
            <p:nvPr/>
          </p:nvSpPr>
          <p:spPr>
            <a:xfrm>
              <a:off x="5910116" y="2122947"/>
              <a:ext cx="61142" cy="33232"/>
            </a:xfrm>
            <a:custGeom>
              <a:avLst/>
              <a:gdLst/>
              <a:ahLst/>
              <a:cxnLst/>
              <a:rect l="l" t="t" r="r" b="b"/>
              <a:pathLst>
                <a:path w="1930" h="1049" extrusionOk="0">
                  <a:moveTo>
                    <a:pt x="1560" y="346"/>
                  </a:moveTo>
                  <a:cubicBezTo>
                    <a:pt x="1477" y="560"/>
                    <a:pt x="1239" y="715"/>
                    <a:pt x="953" y="715"/>
                  </a:cubicBezTo>
                  <a:cubicBezTo>
                    <a:pt x="667" y="715"/>
                    <a:pt x="429" y="548"/>
                    <a:pt x="358" y="346"/>
                  </a:cubicBezTo>
                  <a:close/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644"/>
                    <a:pt x="429" y="1048"/>
                    <a:pt x="965" y="1048"/>
                  </a:cubicBezTo>
                  <a:cubicBezTo>
                    <a:pt x="1501" y="1048"/>
                    <a:pt x="1929" y="656"/>
                    <a:pt x="1929" y="167"/>
                  </a:cubicBezTo>
                  <a:cubicBezTo>
                    <a:pt x="1918" y="84"/>
                    <a:pt x="1846" y="1"/>
                    <a:pt x="1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899;p84">
            <a:extLst>
              <a:ext uri="{FF2B5EF4-FFF2-40B4-BE49-F238E27FC236}">
                <a16:creationId xmlns:a16="http://schemas.microsoft.com/office/drawing/2014/main" id="{72B9256E-22B5-49F5-B40C-AD0B3240523C}"/>
              </a:ext>
            </a:extLst>
          </p:cNvPr>
          <p:cNvSpPr txBox="1">
            <a:spLocks/>
          </p:cNvSpPr>
          <p:nvPr/>
        </p:nvSpPr>
        <p:spPr>
          <a:xfrm>
            <a:off x="4146030" y="3992477"/>
            <a:ext cx="1563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Medium"/>
              <a:buNone/>
              <a:defRPr sz="1800" b="0" i="0" u="none" strike="noStrike" cap="none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Condensed"/>
              <a:buNone/>
              <a:defRPr sz="1400" b="0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Condensed"/>
              <a:buNone/>
              <a:defRPr sz="1400" b="0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Condensed"/>
              <a:buNone/>
              <a:defRPr sz="1400" b="0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Condensed"/>
              <a:buNone/>
              <a:defRPr sz="1400" b="0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Condensed"/>
              <a:buNone/>
              <a:defRPr sz="1400" b="0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Condensed"/>
              <a:buNone/>
              <a:defRPr sz="1400" b="0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Condensed"/>
              <a:buNone/>
              <a:defRPr sz="1400" b="0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Condensed"/>
              <a:buNone/>
              <a:defRPr sz="1400" b="0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r>
              <a:rPr lang="en"/>
              <a:t>Nouf </a:t>
            </a:r>
            <a:br>
              <a:rPr lang="en"/>
            </a:br>
            <a:r>
              <a:rPr lang="en"/>
              <a:t>Alrehaili</a:t>
            </a:r>
          </a:p>
        </p:txBody>
      </p:sp>
      <p:sp>
        <p:nvSpPr>
          <p:cNvPr id="64" name="Google Shape;905;p84">
            <a:extLst>
              <a:ext uri="{FF2B5EF4-FFF2-40B4-BE49-F238E27FC236}">
                <a16:creationId xmlns:a16="http://schemas.microsoft.com/office/drawing/2014/main" id="{D2671DD4-E5F9-455E-8328-3FFE5B94155D}"/>
              </a:ext>
            </a:extLst>
          </p:cNvPr>
          <p:cNvSpPr/>
          <p:nvPr/>
        </p:nvSpPr>
        <p:spPr>
          <a:xfrm rot="5400000">
            <a:off x="3482590" y="3592562"/>
            <a:ext cx="803400" cy="8034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934;p84">
            <a:extLst>
              <a:ext uri="{FF2B5EF4-FFF2-40B4-BE49-F238E27FC236}">
                <a16:creationId xmlns:a16="http://schemas.microsoft.com/office/drawing/2014/main" id="{95F0049F-FDA5-402F-B92A-B2E5AC6D5422}"/>
              </a:ext>
            </a:extLst>
          </p:cNvPr>
          <p:cNvGrpSpPr/>
          <p:nvPr/>
        </p:nvGrpSpPr>
        <p:grpSpPr>
          <a:xfrm>
            <a:off x="3749803" y="3797618"/>
            <a:ext cx="346238" cy="443763"/>
            <a:chOff x="5801485" y="1969046"/>
            <a:chExt cx="279164" cy="357793"/>
          </a:xfrm>
        </p:grpSpPr>
        <p:sp>
          <p:nvSpPr>
            <p:cNvPr id="66" name="Google Shape;935;p84">
              <a:extLst>
                <a:ext uri="{FF2B5EF4-FFF2-40B4-BE49-F238E27FC236}">
                  <a16:creationId xmlns:a16="http://schemas.microsoft.com/office/drawing/2014/main" id="{8AC077F8-F405-40B4-AF3A-1F1164239ADF}"/>
                </a:ext>
              </a:extLst>
            </p:cNvPr>
            <p:cNvSpPr/>
            <p:nvPr/>
          </p:nvSpPr>
          <p:spPr>
            <a:xfrm>
              <a:off x="5901436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8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36;p84">
              <a:extLst>
                <a:ext uri="{FF2B5EF4-FFF2-40B4-BE49-F238E27FC236}">
                  <a16:creationId xmlns:a16="http://schemas.microsoft.com/office/drawing/2014/main" id="{6F85EA00-1F34-45B7-B326-B3E20BE3B7F2}"/>
                </a:ext>
              </a:extLst>
            </p:cNvPr>
            <p:cNvSpPr/>
            <p:nvPr/>
          </p:nvSpPr>
          <p:spPr>
            <a:xfrm>
              <a:off x="5968597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37;p84">
              <a:extLst>
                <a:ext uri="{FF2B5EF4-FFF2-40B4-BE49-F238E27FC236}">
                  <a16:creationId xmlns:a16="http://schemas.microsoft.com/office/drawing/2014/main" id="{7F4F041F-AE90-4F25-ACF2-3D93EF30F562}"/>
                </a:ext>
              </a:extLst>
            </p:cNvPr>
            <p:cNvSpPr/>
            <p:nvPr/>
          </p:nvSpPr>
          <p:spPr>
            <a:xfrm>
              <a:off x="5801485" y="1969046"/>
              <a:ext cx="279164" cy="357636"/>
            </a:xfrm>
            <a:custGeom>
              <a:avLst/>
              <a:gdLst/>
              <a:ahLst/>
              <a:cxnLst/>
              <a:rect l="l" t="t" r="r" b="b"/>
              <a:pathLst>
                <a:path w="8812" h="11289" extrusionOk="0">
                  <a:moveTo>
                    <a:pt x="1739" y="1025"/>
                  </a:moveTo>
                  <a:cubicBezTo>
                    <a:pt x="1834" y="1037"/>
                    <a:pt x="1929" y="1132"/>
                    <a:pt x="1929" y="1227"/>
                  </a:cubicBezTo>
                  <a:lnTo>
                    <a:pt x="1929" y="1275"/>
                  </a:lnTo>
                  <a:cubicBezTo>
                    <a:pt x="1858" y="1323"/>
                    <a:pt x="1822" y="1370"/>
                    <a:pt x="1775" y="1406"/>
                  </a:cubicBezTo>
                  <a:lnTo>
                    <a:pt x="1739" y="1406"/>
                  </a:lnTo>
                  <a:cubicBezTo>
                    <a:pt x="1644" y="1406"/>
                    <a:pt x="1548" y="1323"/>
                    <a:pt x="1548" y="1215"/>
                  </a:cubicBezTo>
                  <a:cubicBezTo>
                    <a:pt x="1548" y="1108"/>
                    <a:pt x="1644" y="1025"/>
                    <a:pt x="1739" y="1025"/>
                  </a:cubicBezTo>
                  <a:close/>
                  <a:moveTo>
                    <a:pt x="7064" y="1048"/>
                  </a:moveTo>
                  <a:cubicBezTo>
                    <a:pt x="7143" y="1048"/>
                    <a:pt x="7228" y="1137"/>
                    <a:pt x="7228" y="1227"/>
                  </a:cubicBezTo>
                  <a:cubicBezTo>
                    <a:pt x="7228" y="1334"/>
                    <a:pt x="7133" y="1430"/>
                    <a:pt x="7025" y="1430"/>
                  </a:cubicBezTo>
                  <a:lnTo>
                    <a:pt x="7002" y="1430"/>
                  </a:lnTo>
                  <a:cubicBezTo>
                    <a:pt x="6954" y="1382"/>
                    <a:pt x="6894" y="1334"/>
                    <a:pt x="6847" y="1287"/>
                  </a:cubicBezTo>
                  <a:lnTo>
                    <a:pt x="6847" y="1251"/>
                  </a:lnTo>
                  <a:cubicBezTo>
                    <a:pt x="6847" y="1144"/>
                    <a:pt x="6942" y="1049"/>
                    <a:pt x="7049" y="1049"/>
                  </a:cubicBezTo>
                  <a:cubicBezTo>
                    <a:pt x="7054" y="1048"/>
                    <a:pt x="7059" y="1048"/>
                    <a:pt x="7064" y="1048"/>
                  </a:cubicBezTo>
                  <a:close/>
                  <a:moveTo>
                    <a:pt x="7025" y="334"/>
                  </a:moveTo>
                  <a:cubicBezTo>
                    <a:pt x="7514" y="334"/>
                    <a:pt x="7918" y="739"/>
                    <a:pt x="7918" y="1227"/>
                  </a:cubicBezTo>
                  <a:cubicBezTo>
                    <a:pt x="7918" y="1549"/>
                    <a:pt x="7764" y="1846"/>
                    <a:pt x="7490" y="1989"/>
                  </a:cubicBezTo>
                  <a:cubicBezTo>
                    <a:pt x="7418" y="1882"/>
                    <a:pt x="7335" y="1787"/>
                    <a:pt x="7252" y="1692"/>
                  </a:cubicBezTo>
                  <a:cubicBezTo>
                    <a:pt x="7418" y="1608"/>
                    <a:pt x="7537" y="1430"/>
                    <a:pt x="7537" y="1227"/>
                  </a:cubicBezTo>
                  <a:cubicBezTo>
                    <a:pt x="7537" y="953"/>
                    <a:pt x="7299" y="715"/>
                    <a:pt x="7013" y="715"/>
                  </a:cubicBezTo>
                  <a:cubicBezTo>
                    <a:pt x="6787" y="715"/>
                    <a:pt x="6609" y="846"/>
                    <a:pt x="6537" y="1037"/>
                  </a:cubicBezTo>
                  <a:cubicBezTo>
                    <a:pt x="6430" y="965"/>
                    <a:pt x="6323" y="906"/>
                    <a:pt x="6204" y="834"/>
                  </a:cubicBezTo>
                  <a:cubicBezTo>
                    <a:pt x="6371" y="537"/>
                    <a:pt x="6692" y="334"/>
                    <a:pt x="7025" y="334"/>
                  </a:cubicBezTo>
                  <a:close/>
                  <a:moveTo>
                    <a:pt x="1727" y="334"/>
                  </a:moveTo>
                  <a:cubicBezTo>
                    <a:pt x="2072" y="334"/>
                    <a:pt x="2382" y="537"/>
                    <a:pt x="2537" y="846"/>
                  </a:cubicBezTo>
                  <a:cubicBezTo>
                    <a:pt x="2430" y="906"/>
                    <a:pt x="2310" y="977"/>
                    <a:pt x="2203" y="1049"/>
                  </a:cubicBezTo>
                  <a:cubicBezTo>
                    <a:pt x="2132" y="858"/>
                    <a:pt x="1941" y="727"/>
                    <a:pt x="1727" y="727"/>
                  </a:cubicBezTo>
                  <a:cubicBezTo>
                    <a:pt x="1441" y="727"/>
                    <a:pt x="1215" y="965"/>
                    <a:pt x="1215" y="1239"/>
                  </a:cubicBezTo>
                  <a:cubicBezTo>
                    <a:pt x="1215" y="1453"/>
                    <a:pt x="1334" y="1620"/>
                    <a:pt x="1489" y="1704"/>
                  </a:cubicBezTo>
                  <a:cubicBezTo>
                    <a:pt x="1406" y="1799"/>
                    <a:pt x="1334" y="1906"/>
                    <a:pt x="1251" y="2001"/>
                  </a:cubicBezTo>
                  <a:cubicBezTo>
                    <a:pt x="1001" y="1823"/>
                    <a:pt x="834" y="1549"/>
                    <a:pt x="834" y="1227"/>
                  </a:cubicBezTo>
                  <a:cubicBezTo>
                    <a:pt x="834" y="739"/>
                    <a:pt x="1239" y="334"/>
                    <a:pt x="1727" y="334"/>
                  </a:cubicBezTo>
                  <a:close/>
                  <a:moveTo>
                    <a:pt x="4382" y="691"/>
                  </a:moveTo>
                  <a:cubicBezTo>
                    <a:pt x="6287" y="691"/>
                    <a:pt x="7835" y="2239"/>
                    <a:pt x="7835" y="4144"/>
                  </a:cubicBezTo>
                  <a:cubicBezTo>
                    <a:pt x="7847" y="6049"/>
                    <a:pt x="6287" y="7597"/>
                    <a:pt x="4382" y="7597"/>
                  </a:cubicBezTo>
                  <a:cubicBezTo>
                    <a:pt x="2477" y="7597"/>
                    <a:pt x="929" y="6049"/>
                    <a:pt x="929" y="4144"/>
                  </a:cubicBezTo>
                  <a:cubicBezTo>
                    <a:pt x="929" y="2239"/>
                    <a:pt x="2477" y="691"/>
                    <a:pt x="4382" y="691"/>
                  </a:cubicBezTo>
                  <a:close/>
                  <a:moveTo>
                    <a:pt x="1739" y="1"/>
                  </a:moveTo>
                  <a:cubicBezTo>
                    <a:pt x="1072" y="1"/>
                    <a:pt x="525" y="549"/>
                    <a:pt x="525" y="1215"/>
                  </a:cubicBezTo>
                  <a:cubicBezTo>
                    <a:pt x="525" y="1644"/>
                    <a:pt x="751" y="2037"/>
                    <a:pt x="1108" y="2263"/>
                  </a:cubicBezTo>
                  <a:cubicBezTo>
                    <a:pt x="786" y="2811"/>
                    <a:pt x="608" y="3454"/>
                    <a:pt x="608" y="4132"/>
                  </a:cubicBezTo>
                  <a:cubicBezTo>
                    <a:pt x="608" y="5621"/>
                    <a:pt x="1477" y="6918"/>
                    <a:pt x="2739" y="7538"/>
                  </a:cubicBezTo>
                  <a:lnTo>
                    <a:pt x="882" y="8097"/>
                  </a:lnTo>
                  <a:cubicBezTo>
                    <a:pt x="358" y="8240"/>
                    <a:pt x="1" y="8728"/>
                    <a:pt x="1" y="9264"/>
                  </a:cubicBezTo>
                  <a:lnTo>
                    <a:pt x="1" y="11133"/>
                  </a:lnTo>
                  <a:cubicBezTo>
                    <a:pt x="1" y="11217"/>
                    <a:pt x="72" y="11288"/>
                    <a:pt x="167" y="11288"/>
                  </a:cubicBezTo>
                  <a:cubicBezTo>
                    <a:pt x="251" y="11288"/>
                    <a:pt x="334" y="11217"/>
                    <a:pt x="334" y="11133"/>
                  </a:cubicBezTo>
                  <a:lnTo>
                    <a:pt x="334" y="9264"/>
                  </a:lnTo>
                  <a:cubicBezTo>
                    <a:pt x="334" y="8871"/>
                    <a:pt x="596" y="8526"/>
                    <a:pt x="965" y="8407"/>
                  </a:cubicBezTo>
                  <a:lnTo>
                    <a:pt x="2834" y="7859"/>
                  </a:lnTo>
                  <a:cubicBezTo>
                    <a:pt x="2930" y="7823"/>
                    <a:pt x="3025" y="7764"/>
                    <a:pt x="3108" y="7692"/>
                  </a:cubicBezTo>
                  <a:cubicBezTo>
                    <a:pt x="3513" y="7835"/>
                    <a:pt x="3965" y="7919"/>
                    <a:pt x="4406" y="7919"/>
                  </a:cubicBezTo>
                  <a:cubicBezTo>
                    <a:pt x="4858" y="7919"/>
                    <a:pt x="5299" y="7835"/>
                    <a:pt x="5704" y="7692"/>
                  </a:cubicBezTo>
                  <a:cubicBezTo>
                    <a:pt x="5775" y="7764"/>
                    <a:pt x="5882" y="7811"/>
                    <a:pt x="5990" y="7859"/>
                  </a:cubicBezTo>
                  <a:lnTo>
                    <a:pt x="7847" y="8407"/>
                  </a:lnTo>
                  <a:cubicBezTo>
                    <a:pt x="8216" y="8514"/>
                    <a:pt x="8490" y="8871"/>
                    <a:pt x="8490" y="9264"/>
                  </a:cubicBezTo>
                  <a:lnTo>
                    <a:pt x="8490" y="11133"/>
                  </a:lnTo>
                  <a:cubicBezTo>
                    <a:pt x="8490" y="11217"/>
                    <a:pt x="8561" y="11288"/>
                    <a:pt x="8645" y="11288"/>
                  </a:cubicBezTo>
                  <a:cubicBezTo>
                    <a:pt x="8740" y="11288"/>
                    <a:pt x="8811" y="11217"/>
                    <a:pt x="8811" y="11133"/>
                  </a:cubicBezTo>
                  <a:lnTo>
                    <a:pt x="8811" y="9264"/>
                  </a:lnTo>
                  <a:cubicBezTo>
                    <a:pt x="8787" y="8728"/>
                    <a:pt x="8430" y="8252"/>
                    <a:pt x="7906" y="8097"/>
                  </a:cubicBezTo>
                  <a:lnTo>
                    <a:pt x="6049" y="7538"/>
                  </a:lnTo>
                  <a:cubicBezTo>
                    <a:pt x="7299" y="6918"/>
                    <a:pt x="8180" y="5633"/>
                    <a:pt x="8180" y="4132"/>
                  </a:cubicBezTo>
                  <a:cubicBezTo>
                    <a:pt x="8180" y="3454"/>
                    <a:pt x="7990" y="2811"/>
                    <a:pt x="7680" y="2263"/>
                  </a:cubicBezTo>
                  <a:cubicBezTo>
                    <a:pt x="8037" y="2037"/>
                    <a:pt x="8264" y="1644"/>
                    <a:pt x="8264" y="1215"/>
                  </a:cubicBezTo>
                  <a:cubicBezTo>
                    <a:pt x="8264" y="549"/>
                    <a:pt x="7716" y="1"/>
                    <a:pt x="7049" y="1"/>
                  </a:cubicBezTo>
                  <a:cubicBezTo>
                    <a:pt x="6573" y="1"/>
                    <a:pt x="6156" y="263"/>
                    <a:pt x="5942" y="680"/>
                  </a:cubicBezTo>
                  <a:cubicBezTo>
                    <a:pt x="5466" y="477"/>
                    <a:pt x="4942" y="358"/>
                    <a:pt x="4394" y="358"/>
                  </a:cubicBezTo>
                  <a:cubicBezTo>
                    <a:pt x="3846" y="358"/>
                    <a:pt x="3323" y="477"/>
                    <a:pt x="2846" y="680"/>
                  </a:cubicBezTo>
                  <a:cubicBezTo>
                    <a:pt x="2632" y="263"/>
                    <a:pt x="2215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38;p84">
              <a:extLst>
                <a:ext uri="{FF2B5EF4-FFF2-40B4-BE49-F238E27FC236}">
                  <a16:creationId xmlns:a16="http://schemas.microsoft.com/office/drawing/2014/main" id="{12D1846F-DB63-42F6-B362-8CD8B86A9369}"/>
                </a:ext>
              </a:extLst>
            </p:cNvPr>
            <p:cNvSpPr/>
            <p:nvPr/>
          </p:nvSpPr>
          <p:spPr>
            <a:xfrm>
              <a:off x="5895797" y="2075427"/>
              <a:ext cx="21891" cy="1058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19" y="334"/>
                    <a:pt x="691" y="251"/>
                    <a:pt x="691" y="167"/>
                  </a:cubicBezTo>
                  <a:cubicBezTo>
                    <a:pt x="691" y="72"/>
                    <a:pt x="619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39;p84">
              <a:extLst>
                <a:ext uri="{FF2B5EF4-FFF2-40B4-BE49-F238E27FC236}">
                  <a16:creationId xmlns:a16="http://schemas.microsoft.com/office/drawing/2014/main" id="{C7BD6538-D052-432F-A94C-A8A8A43803D0}"/>
                </a:ext>
              </a:extLst>
            </p:cNvPr>
            <p:cNvSpPr/>
            <p:nvPr/>
          </p:nvSpPr>
          <p:spPr>
            <a:xfrm>
              <a:off x="5962927" y="2075427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34"/>
                    <a:pt x="155" y="334"/>
                  </a:cubicBezTo>
                  <a:lnTo>
                    <a:pt x="513" y="334"/>
                  </a:lnTo>
                  <a:cubicBezTo>
                    <a:pt x="608" y="334"/>
                    <a:pt x="679" y="251"/>
                    <a:pt x="679" y="167"/>
                  </a:cubicBezTo>
                  <a:cubicBezTo>
                    <a:pt x="679" y="72"/>
                    <a:pt x="60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40;p84">
              <a:extLst>
                <a:ext uri="{FF2B5EF4-FFF2-40B4-BE49-F238E27FC236}">
                  <a16:creationId xmlns:a16="http://schemas.microsoft.com/office/drawing/2014/main" id="{DD52C465-E539-4491-A1E0-5CC2AAECAC71}"/>
                </a:ext>
              </a:extLst>
            </p:cNvPr>
            <p:cNvSpPr/>
            <p:nvPr/>
          </p:nvSpPr>
          <p:spPr>
            <a:xfrm>
              <a:off x="5845615" y="2282868"/>
              <a:ext cx="10233" cy="43813"/>
            </a:xfrm>
            <a:custGeom>
              <a:avLst/>
              <a:gdLst/>
              <a:ahLst/>
              <a:cxnLst/>
              <a:rect l="l" t="t" r="r" b="b"/>
              <a:pathLst>
                <a:path w="323" h="1383" extrusionOk="0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1227"/>
                  </a:lnTo>
                  <a:cubicBezTo>
                    <a:pt x="1" y="1311"/>
                    <a:pt x="72" y="1382"/>
                    <a:pt x="155" y="1382"/>
                  </a:cubicBezTo>
                  <a:cubicBezTo>
                    <a:pt x="251" y="1382"/>
                    <a:pt x="322" y="1311"/>
                    <a:pt x="322" y="1227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41;p84">
              <a:extLst>
                <a:ext uri="{FF2B5EF4-FFF2-40B4-BE49-F238E27FC236}">
                  <a16:creationId xmlns:a16="http://schemas.microsoft.com/office/drawing/2014/main" id="{32C6B604-0BC3-44E8-84B5-8EC3C9DA0E37}"/>
                </a:ext>
              </a:extLst>
            </p:cNvPr>
            <p:cNvSpPr/>
            <p:nvPr/>
          </p:nvSpPr>
          <p:spPr>
            <a:xfrm>
              <a:off x="6024798" y="2282868"/>
              <a:ext cx="10201" cy="43813"/>
            </a:xfrm>
            <a:custGeom>
              <a:avLst/>
              <a:gdLst/>
              <a:ahLst/>
              <a:cxnLst/>
              <a:rect l="l" t="t" r="r" b="b"/>
              <a:pathLst>
                <a:path w="322" h="138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227"/>
                  </a:lnTo>
                  <a:cubicBezTo>
                    <a:pt x="0" y="1311"/>
                    <a:pt x="72" y="1382"/>
                    <a:pt x="155" y="1382"/>
                  </a:cubicBezTo>
                  <a:cubicBezTo>
                    <a:pt x="250" y="1382"/>
                    <a:pt x="322" y="1311"/>
                    <a:pt x="322" y="1227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42;p84">
              <a:extLst>
                <a:ext uri="{FF2B5EF4-FFF2-40B4-BE49-F238E27FC236}">
                  <a16:creationId xmlns:a16="http://schemas.microsoft.com/office/drawing/2014/main" id="{68507D69-60AB-4848-B36F-165EF58BAA18}"/>
                </a:ext>
              </a:extLst>
            </p:cNvPr>
            <p:cNvSpPr/>
            <p:nvPr/>
          </p:nvSpPr>
          <p:spPr>
            <a:xfrm>
              <a:off x="5868267" y="2260248"/>
              <a:ext cx="144112" cy="66591"/>
            </a:xfrm>
            <a:custGeom>
              <a:avLst/>
              <a:gdLst/>
              <a:ahLst/>
              <a:cxnLst/>
              <a:rect l="l" t="t" r="r" b="b"/>
              <a:pathLst>
                <a:path w="4549" h="2102" extrusionOk="0">
                  <a:moveTo>
                    <a:pt x="2274" y="1"/>
                  </a:moveTo>
                  <a:cubicBezTo>
                    <a:pt x="1715" y="1"/>
                    <a:pt x="1203" y="191"/>
                    <a:pt x="786" y="548"/>
                  </a:cubicBezTo>
                  <a:cubicBezTo>
                    <a:pt x="381" y="894"/>
                    <a:pt x="95" y="1382"/>
                    <a:pt x="12" y="1906"/>
                  </a:cubicBezTo>
                  <a:cubicBezTo>
                    <a:pt x="0" y="2001"/>
                    <a:pt x="48" y="2084"/>
                    <a:pt x="143" y="2096"/>
                  </a:cubicBezTo>
                  <a:cubicBezTo>
                    <a:pt x="155" y="2100"/>
                    <a:pt x="168" y="2101"/>
                    <a:pt x="181" y="2101"/>
                  </a:cubicBezTo>
                  <a:cubicBezTo>
                    <a:pt x="253" y="2101"/>
                    <a:pt x="323" y="2046"/>
                    <a:pt x="333" y="1965"/>
                  </a:cubicBezTo>
                  <a:cubicBezTo>
                    <a:pt x="500" y="1024"/>
                    <a:pt x="1310" y="334"/>
                    <a:pt x="2262" y="334"/>
                  </a:cubicBezTo>
                  <a:cubicBezTo>
                    <a:pt x="3215" y="334"/>
                    <a:pt x="4024" y="1013"/>
                    <a:pt x="4179" y="1965"/>
                  </a:cubicBezTo>
                  <a:cubicBezTo>
                    <a:pt x="4191" y="2036"/>
                    <a:pt x="4263" y="2096"/>
                    <a:pt x="4346" y="2096"/>
                  </a:cubicBezTo>
                  <a:lnTo>
                    <a:pt x="4370" y="2096"/>
                  </a:lnTo>
                  <a:cubicBezTo>
                    <a:pt x="4489" y="2084"/>
                    <a:pt x="4548" y="2001"/>
                    <a:pt x="4536" y="1906"/>
                  </a:cubicBezTo>
                  <a:cubicBezTo>
                    <a:pt x="4441" y="1382"/>
                    <a:pt x="4179" y="894"/>
                    <a:pt x="3762" y="548"/>
                  </a:cubicBezTo>
                  <a:cubicBezTo>
                    <a:pt x="3346" y="191"/>
                    <a:pt x="2822" y="1"/>
                    <a:pt x="2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43;p84">
              <a:extLst>
                <a:ext uri="{FF2B5EF4-FFF2-40B4-BE49-F238E27FC236}">
                  <a16:creationId xmlns:a16="http://schemas.microsoft.com/office/drawing/2014/main" id="{0CBC7C79-B327-4D7F-B954-AFF40B90112C}"/>
                </a:ext>
              </a:extLst>
            </p:cNvPr>
            <p:cNvSpPr/>
            <p:nvPr/>
          </p:nvSpPr>
          <p:spPr>
            <a:xfrm>
              <a:off x="5890126" y="2013556"/>
              <a:ext cx="10581" cy="10613"/>
            </a:xfrm>
            <a:custGeom>
              <a:avLst/>
              <a:gdLst/>
              <a:ahLst/>
              <a:cxnLst/>
              <a:rect l="l" t="t" r="r" b="b"/>
              <a:pathLst>
                <a:path w="334" h="335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263"/>
                    <a:pt x="84" y="334"/>
                    <a:pt x="167" y="334"/>
                  </a:cubicBezTo>
                  <a:cubicBezTo>
                    <a:pt x="251" y="334"/>
                    <a:pt x="334" y="263"/>
                    <a:pt x="334" y="168"/>
                  </a:cubicBez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44;p84">
              <a:extLst>
                <a:ext uri="{FF2B5EF4-FFF2-40B4-BE49-F238E27FC236}">
                  <a16:creationId xmlns:a16="http://schemas.microsoft.com/office/drawing/2014/main" id="{15E6EEED-8257-4E0B-8385-7C00A4068598}"/>
                </a:ext>
              </a:extLst>
            </p:cNvPr>
            <p:cNvSpPr/>
            <p:nvPr/>
          </p:nvSpPr>
          <p:spPr>
            <a:xfrm>
              <a:off x="5979907" y="2013556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cubicBezTo>
                    <a:pt x="250" y="334"/>
                    <a:pt x="322" y="263"/>
                    <a:pt x="322" y="168"/>
                  </a:cubicBez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45;p84">
              <a:extLst>
                <a:ext uri="{FF2B5EF4-FFF2-40B4-BE49-F238E27FC236}">
                  <a16:creationId xmlns:a16="http://schemas.microsoft.com/office/drawing/2014/main" id="{4748FBEC-ECAB-4150-A915-FB0EC1BB5A2C}"/>
                </a:ext>
              </a:extLst>
            </p:cNvPr>
            <p:cNvSpPr/>
            <p:nvPr/>
          </p:nvSpPr>
          <p:spPr>
            <a:xfrm>
              <a:off x="5861455" y="2002247"/>
              <a:ext cx="127892" cy="155454"/>
            </a:xfrm>
            <a:custGeom>
              <a:avLst/>
              <a:gdLst/>
              <a:ahLst/>
              <a:cxnLst/>
              <a:rect l="l" t="t" r="r" b="b"/>
              <a:pathLst>
                <a:path w="4037" h="4907" extrusionOk="0">
                  <a:moveTo>
                    <a:pt x="2489" y="346"/>
                  </a:moveTo>
                  <a:cubicBezTo>
                    <a:pt x="2596" y="346"/>
                    <a:pt x="2680" y="441"/>
                    <a:pt x="2680" y="536"/>
                  </a:cubicBezTo>
                  <a:cubicBezTo>
                    <a:pt x="2680" y="644"/>
                    <a:pt x="2596" y="739"/>
                    <a:pt x="2489" y="739"/>
                  </a:cubicBezTo>
                  <a:cubicBezTo>
                    <a:pt x="2382" y="739"/>
                    <a:pt x="2299" y="644"/>
                    <a:pt x="2299" y="536"/>
                  </a:cubicBezTo>
                  <a:cubicBezTo>
                    <a:pt x="2311" y="441"/>
                    <a:pt x="2382" y="346"/>
                    <a:pt x="2489" y="346"/>
                  </a:cubicBezTo>
                  <a:close/>
                  <a:moveTo>
                    <a:pt x="2954" y="715"/>
                  </a:moveTo>
                  <a:cubicBezTo>
                    <a:pt x="3084" y="775"/>
                    <a:pt x="3192" y="894"/>
                    <a:pt x="3192" y="1060"/>
                  </a:cubicBezTo>
                  <a:cubicBezTo>
                    <a:pt x="3204" y="1275"/>
                    <a:pt x="3037" y="1429"/>
                    <a:pt x="2846" y="1429"/>
                  </a:cubicBezTo>
                  <a:lnTo>
                    <a:pt x="2132" y="1429"/>
                  </a:lnTo>
                  <a:cubicBezTo>
                    <a:pt x="1918" y="1429"/>
                    <a:pt x="1763" y="1275"/>
                    <a:pt x="1763" y="1060"/>
                  </a:cubicBezTo>
                  <a:cubicBezTo>
                    <a:pt x="1763" y="917"/>
                    <a:pt x="1858" y="775"/>
                    <a:pt x="2001" y="715"/>
                  </a:cubicBezTo>
                  <a:cubicBezTo>
                    <a:pt x="2072" y="917"/>
                    <a:pt x="2263" y="1048"/>
                    <a:pt x="2477" y="1048"/>
                  </a:cubicBezTo>
                  <a:cubicBezTo>
                    <a:pt x="2692" y="1048"/>
                    <a:pt x="2870" y="917"/>
                    <a:pt x="2954" y="715"/>
                  </a:cubicBezTo>
                  <a:close/>
                  <a:moveTo>
                    <a:pt x="2501" y="1"/>
                  </a:moveTo>
                  <a:cubicBezTo>
                    <a:pt x="2263" y="1"/>
                    <a:pt x="2072" y="155"/>
                    <a:pt x="2013" y="370"/>
                  </a:cubicBezTo>
                  <a:cubicBezTo>
                    <a:pt x="1703" y="429"/>
                    <a:pt x="1453" y="715"/>
                    <a:pt x="1453" y="1060"/>
                  </a:cubicBezTo>
                  <a:lnTo>
                    <a:pt x="1453" y="1132"/>
                  </a:lnTo>
                  <a:cubicBezTo>
                    <a:pt x="1203" y="1251"/>
                    <a:pt x="965" y="1418"/>
                    <a:pt x="763" y="1632"/>
                  </a:cubicBezTo>
                  <a:cubicBezTo>
                    <a:pt x="346" y="2049"/>
                    <a:pt x="84" y="2596"/>
                    <a:pt x="48" y="3192"/>
                  </a:cubicBezTo>
                  <a:cubicBezTo>
                    <a:pt x="1" y="3763"/>
                    <a:pt x="167" y="4346"/>
                    <a:pt x="501" y="4823"/>
                  </a:cubicBezTo>
                  <a:cubicBezTo>
                    <a:pt x="537" y="4870"/>
                    <a:pt x="596" y="4906"/>
                    <a:pt x="644" y="4906"/>
                  </a:cubicBezTo>
                  <a:cubicBezTo>
                    <a:pt x="668" y="4906"/>
                    <a:pt x="715" y="4882"/>
                    <a:pt x="739" y="4870"/>
                  </a:cubicBezTo>
                  <a:cubicBezTo>
                    <a:pt x="822" y="4811"/>
                    <a:pt x="834" y="4704"/>
                    <a:pt x="775" y="4632"/>
                  </a:cubicBezTo>
                  <a:cubicBezTo>
                    <a:pt x="477" y="4227"/>
                    <a:pt x="334" y="3727"/>
                    <a:pt x="370" y="3215"/>
                  </a:cubicBezTo>
                  <a:cubicBezTo>
                    <a:pt x="406" y="2715"/>
                    <a:pt x="632" y="2227"/>
                    <a:pt x="1001" y="1858"/>
                  </a:cubicBezTo>
                  <a:cubicBezTo>
                    <a:pt x="1156" y="1703"/>
                    <a:pt x="1358" y="1548"/>
                    <a:pt x="1584" y="1465"/>
                  </a:cubicBezTo>
                  <a:cubicBezTo>
                    <a:pt x="1703" y="1656"/>
                    <a:pt x="1918" y="1775"/>
                    <a:pt x="2156" y="1775"/>
                  </a:cubicBezTo>
                  <a:lnTo>
                    <a:pt x="2870" y="1775"/>
                  </a:lnTo>
                  <a:cubicBezTo>
                    <a:pt x="3108" y="1775"/>
                    <a:pt x="3335" y="1656"/>
                    <a:pt x="3454" y="1465"/>
                  </a:cubicBezTo>
                  <a:cubicBezTo>
                    <a:pt x="3573" y="1525"/>
                    <a:pt x="3680" y="1584"/>
                    <a:pt x="3787" y="1656"/>
                  </a:cubicBezTo>
                  <a:cubicBezTo>
                    <a:pt x="3811" y="1668"/>
                    <a:pt x="3846" y="1679"/>
                    <a:pt x="3882" y="1679"/>
                  </a:cubicBezTo>
                  <a:cubicBezTo>
                    <a:pt x="3930" y="1679"/>
                    <a:pt x="3989" y="1656"/>
                    <a:pt x="4025" y="1608"/>
                  </a:cubicBezTo>
                  <a:cubicBezTo>
                    <a:pt x="4037" y="1537"/>
                    <a:pt x="4013" y="1429"/>
                    <a:pt x="3942" y="1370"/>
                  </a:cubicBezTo>
                  <a:cubicBezTo>
                    <a:pt x="3811" y="1287"/>
                    <a:pt x="3680" y="1191"/>
                    <a:pt x="3537" y="1132"/>
                  </a:cubicBezTo>
                  <a:lnTo>
                    <a:pt x="3537" y="1060"/>
                  </a:lnTo>
                  <a:cubicBezTo>
                    <a:pt x="3537" y="739"/>
                    <a:pt x="3311" y="453"/>
                    <a:pt x="2989" y="370"/>
                  </a:cubicBezTo>
                  <a:cubicBezTo>
                    <a:pt x="2930" y="167"/>
                    <a:pt x="2727" y="1"/>
                    <a:pt x="2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46;p84">
              <a:extLst>
                <a:ext uri="{FF2B5EF4-FFF2-40B4-BE49-F238E27FC236}">
                  <a16:creationId xmlns:a16="http://schemas.microsoft.com/office/drawing/2014/main" id="{77DAF10E-AD29-4379-8835-05398FFE47BB}"/>
                </a:ext>
              </a:extLst>
            </p:cNvPr>
            <p:cNvSpPr/>
            <p:nvPr/>
          </p:nvSpPr>
          <p:spPr>
            <a:xfrm>
              <a:off x="5890886" y="2060633"/>
              <a:ext cx="128652" cy="127227"/>
            </a:xfrm>
            <a:custGeom>
              <a:avLst/>
              <a:gdLst/>
              <a:ahLst/>
              <a:cxnLst/>
              <a:rect l="l" t="t" r="r" b="b"/>
              <a:pathLst>
                <a:path w="4061" h="4016" extrusionOk="0">
                  <a:moveTo>
                    <a:pt x="3421" y="1"/>
                  </a:moveTo>
                  <a:cubicBezTo>
                    <a:pt x="3385" y="1"/>
                    <a:pt x="3346" y="13"/>
                    <a:pt x="3310" y="39"/>
                  </a:cubicBezTo>
                  <a:cubicBezTo>
                    <a:pt x="3239" y="98"/>
                    <a:pt x="3227" y="206"/>
                    <a:pt x="3287" y="277"/>
                  </a:cubicBezTo>
                  <a:cubicBezTo>
                    <a:pt x="3584" y="682"/>
                    <a:pt x="3727" y="1182"/>
                    <a:pt x="3691" y="1694"/>
                  </a:cubicBezTo>
                  <a:cubicBezTo>
                    <a:pt x="3656" y="2194"/>
                    <a:pt x="3429" y="2682"/>
                    <a:pt x="3060" y="3039"/>
                  </a:cubicBezTo>
                  <a:cubicBezTo>
                    <a:pt x="2703" y="3396"/>
                    <a:pt x="2215" y="3623"/>
                    <a:pt x="1703" y="3670"/>
                  </a:cubicBezTo>
                  <a:cubicBezTo>
                    <a:pt x="1665" y="3672"/>
                    <a:pt x="1626" y="3673"/>
                    <a:pt x="1588" y="3673"/>
                  </a:cubicBezTo>
                  <a:cubicBezTo>
                    <a:pt x="1125" y="3673"/>
                    <a:pt x="661" y="3540"/>
                    <a:pt x="298" y="3265"/>
                  </a:cubicBezTo>
                  <a:cubicBezTo>
                    <a:pt x="263" y="3241"/>
                    <a:pt x="227" y="3228"/>
                    <a:pt x="191" y="3228"/>
                  </a:cubicBezTo>
                  <a:cubicBezTo>
                    <a:pt x="142" y="3228"/>
                    <a:pt x="95" y="3253"/>
                    <a:pt x="60" y="3301"/>
                  </a:cubicBezTo>
                  <a:cubicBezTo>
                    <a:pt x="0" y="3373"/>
                    <a:pt x="12" y="3480"/>
                    <a:pt x="84" y="3539"/>
                  </a:cubicBezTo>
                  <a:cubicBezTo>
                    <a:pt x="501" y="3849"/>
                    <a:pt x="1024" y="4016"/>
                    <a:pt x="1548" y="4016"/>
                  </a:cubicBezTo>
                  <a:lnTo>
                    <a:pt x="1727" y="4016"/>
                  </a:lnTo>
                  <a:cubicBezTo>
                    <a:pt x="2322" y="3968"/>
                    <a:pt x="2870" y="3718"/>
                    <a:pt x="3287" y="3301"/>
                  </a:cubicBezTo>
                  <a:cubicBezTo>
                    <a:pt x="3703" y="2884"/>
                    <a:pt x="3953" y="2325"/>
                    <a:pt x="4001" y="1730"/>
                  </a:cubicBezTo>
                  <a:cubicBezTo>
                    <a:pt x="4060" y="1122"/>
                    <a:pt x="3894" y="539"/>
                    <a:pt x="3549" y="63"/>
                  </a:cubicBezTo>
                  <a:cubicBezTo>
                    <a:pt x="3515" y="22"/>
                    <a:pt x="3469" y="1"/>
                    <a:pt x="3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47;p84">
              <a:extLst>
                <a:ext uri="{FF2B5EF4-FFF2-40B4-BE49-F238E27FC236}">
                  <a16:creationId xmlns:a16="http://schemas.microsoft.com/office/drawing/2014/main" id="{57DD792E-619B-491B-A8E1-588281F4AFBA}"/>
                </a:ext>
              </a:extLst>
            </p:cNvPr>
            <p:cNvSpPr/>
            <p:nvPr/>
          </p:nvSpPr>
          <p:spPr>
            <a:xfrm>
              <a:off x="5910116" y="2122947"/>
              <a:ext cx="61142" cy="33232"/>
            </a:xfrm>
            <a:custGeom>
              <a:avLst/>
              <a:gdLst/>
              <a:ahLst/>
              <a:cxnLst/>
              <a:rect l="l" t="t" r="r" b="b"/>
              <a:pathLst>
                <a:path w="1930" h="1049" extrusionOk="0">
                  <a:moveTo>
                    <a:pt x="1560" y="346"/>
                  </a:moveTo>
                  <a:cubicBezTo>
                    <a:pt x="1477" y="560"/>
                    <a:pt x="1239" y="715"/>
                    <a:pt x="953" y="715"/>
                  </a:cubicBezTo>
                  <a:cubicBezTo>
                    <a:pt x="667" y="715"/>
                    <a:pt x="429" y="548"/>
                    <a:pt x="358" y="346"/>
                  </a:cubicBezTo>
                  <a:close/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644"/>
                    <a:pt x="429" y="1048"/>
                    <a:pt x="965" y="1048"/>
                  </a:cubicBezTo>
                  <a:cubicBezTo>
                    <a:pt x="1501" y="1048"/>
                    <a:pt x="1929" y="656"/>
                    <a:pt x="1929" y="167"/>
                  </a:cubicBezTo>
                  <a:cubicBezTo>
                    <a:pt x="1918" y="84"/>
                    <a:pt x="1846" y="1"/>
                    <a:pt x="1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90"/>
          <p:cNvSpPr/>
          <p:nvPr/>
        </p:nvSpPr>
        <p:spPr>
          <a:xfrm rot="5400000">
            <a:off x="1055" y="1058351"/>
            <a:ext cx="3597600" cy="35976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90"/>
          <p:cNvSpPr txBox="1">
            <a:spLocks noGrp="1"/>
          </p:cNvSpPr>
          <p:nvPr>
            <p:ph type="subTitle" idx="1"/>
          </p:nvPr>
        </p:nvSpPr>
        <p:spPr>
          <a:xfrm>
            <a:off x="479735" y="2678704"/>
            <a:ext cx="3289138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Do you have any questions?</a:t>
            </a:r>
            <a:endParaRPr lang="en-US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  <a:p>
            <a:pPr marL="0" indent="0">
              <a:buSzPts val="1100"/>
              <a:buFont typeface="Arial"/>
            </a:pPr>
            <a:endParaRPr lang="en" sz="1100"/>
          </a:p>
          <a:p>
            <a:pPr marL="0" indent="0">
              <a:buSzPts val="1100"/>
            </a:pPr>
            <a:endParaRPr lang="en" sz="1100"/>
          </a:p>
        </p:txBody>
      </p:sp>
      <p:sp>
        <p:nvSpPr>
          <p:cNvPr id="997" name="Google Shape;997;p90"/>
          <p:cNvSpPr txBox="1">
            <a:spLocks noGrp="1"/>
          </p:cNvSpPr>
          <p:nvPr>
            <p:ph type="title"/>
          </p:nvPr>
        </p:nvSpPr>
        <p:spPr>
          <a:xfrm>
            <a:off x="312837" y="1560370"/>
            <a:ext cx="31620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pic>
        <p:nvPicPr>
          <p:cNvPr id="998" name="Google Shape;998;p90"/>
          <p:cNvPicPr preferRelativeResize="0"/>
          <p:nvPr/>
        </p:nvPicPr>
        <p:blipFill rotWithShape="1">
          <a:blip r:embed="rId3">
            <a:alphaModFix/>
          </a:blip>
          <a:srcRect t="9133" b="24200"/>
          <a:stretch/>
        </p:blipFill>
        <p:spPr>
          <a:xfrm flipH="1">
            <a:off x="4034950" y="-524550"/>
            <a:ext cx="6193200" cy="6192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>
            <a:spLocks noGrp="1"/>
          </p:cNvSpPr>
          <p:nvPr>
            <p:ph type="ctrTitle"/>
          </p:nvPr>
        </p:nvSpPr>
        <p:spPr>
          <a:xfrm flipH="1">
            <a:off x="3772913" y="628590"/>
            <a:ext cx="2385600" cy="584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</a:t>
            </a:r>
            <a:endParaRPr/>
          </a:p>
        </p:txBody>
      </p:sp>
      <p:sp>
        <p:nvSpPr>
          <p:cNvPr id="296" name="Google Shape;296;p40"/>
          <p:cNvSpPr txBox="1">
            <a:spLocks noGrp="1"/>
          </p:cNvSpPr>
          <p:nvPr>
            <p:ph type="subTitle" idx="1"/>
          </p:nvPr>
        </p:nvSpPr>
        <p:spPr>
          <a:xfrm>
            <a:off x="3772913" y="1161918"/>
            <a:ext cx="3533234" cy="16373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To raise awareness about how much pets’ lives matter by providing consultants to pets owners, and to provide an excellent high-quality services and pet care products.</a:t>
            </a:r>
            <a:endParaRPr/>
          </a:p>
        </p:txBody>
      </p:sp>
      <p:sp>
        <p:nvSpPr>
          <p:cNvPr id="297" name="Google Shape;297;p40"/>
          <p:cNvSpPr txBox="1">
            <a:spLocks noGrp="1"/>
          </p:cNvSpPr>
          <p:nvPr>
            <p:ph type="ctrTitle" idx="2"/>
          </p:nvPr>
        </p:nvSpPr>
        <p:spPr>
          <a:xfrm flipH="1">
            <a:off x="3139462" y="2774775"/>
            <a:ext cx="2385600" cy="584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endParaRPr/>
          </a:p>
        </p:txBody>
      </p:sp>
      <p:sp>
        <p:nvSpPr>
          <p:cNvPr id="298" name="Google Shape;298;p40"/>
          <p:cNvSpPr txBox="1">
            <a:spLocks noGrp="1"/>
          </p:cNvSpPr>
          <p:nvPr>
            <p:ph type="subTitle" idx="3"/>
          </p:nvPr>
        </p:nvSpPr>
        <p:spPr>
          <a:xfrm>
            <a:off x="2307862" y="3308103"/>
            <a:ext cx="3217200" cy="1538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/>
              <a:t>To be the number one choice for pet owners, to make a world where every pet is happy, healthy, and safe, and to provide the best quality services and products in our country. </a:t>
            </a:r>
          </a:p>
          <a:p>
            <a:pPr marL="0" lvl="0" indent="0" algn="l"/>
            <a:endParaRPr lang="en-US"/>
          </a:p>
        </p:txBody>
      </p:sp>
      <p:pic>
        <p:nvPicPr>
          <p:cNvPr id="299" name="Google Shape;299;p40"/>
          <p:cNvPicPr preferRelativeResize="0"/>
          <p:nvPr/>
        </p:nvPicPr>
        <p:blipFill rotWithShape="1">
          <a:blip r:embed="rId3">
            <a:alphaModFix amt="91000"/>
          </a:blip>
          <a:srcRect l="16693" r="16693"/>
          <a:stretch/>
        </p:blipFill>
        <p:spPr>
          <a:xfrm>
            <a:off x="-411250" y="-221800"/>
            <a:ext cx="3455100" cy="345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0" name="Google Shape;300;p40"/>
          <p:cNvPicPr preferRelativeResize="0"/>
          <p:nvPr/>
        </p:nvPicPr>
        <p:blipFill rotWithShape="1">
          <a:blip r:embed="rId4">
            <a:alphaModFix amt="88000"/>
          </a:blip>
          <a:srcRect l="16666" r="16666"/>
          <a:stretch/>
        </p:blipFill>
        <p:spPr>
          <a:xfrm>
            <a:off x="6273375" y="1871550"/>
            <a:ext cx="3455100" cy="345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1" name="Google Shape;301;p40"/>
          <p:cNvSpPr/>
          <p:nvPr/>
        </p:nvSpPr>
        <p:spPr>
          <a:xfrm>
            <a:off x="2525819" y="863775"/>
            <a:ext cx="1032300" cy="10323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0"/>
          <p:cNvSpPr/>
          <p:nvPr/>
        </p:nvSpPr>
        <p:spPr>
          <a:xfrm rot="-5400000" flipH="1">
            <a:off x="5763758" y="3130500"/>
            <a:ext cx="1032300" cy="10323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40"/>
          <p:cNvGrpSpPr/>
          <p:nvPr/>
        </p:nvGrpSpPr>
        <p:grpSpPr>
          <a:xfrm>
            <a:off x="2810348" y="1148370"/>
            <a:ext cx="463237" cy="463112"/>
            <a:chOff x="2701450" y="3236000"/>
            <a:chExt cx="369025" cy="368925"/>
          </a:xfrm>
        </p:grpSpPr>
        <p:sp>
          <p:nvSpPr>
            <p:cNvPr id="304" name="Google Shape;304;p40"/>
            <p:cNvSpPr/>
            <p:nvPr/>
          </p:nvSpPr>
          <p:spPr>
            <a:xfrm>
              <a:off x="2701450" y="3236000"/>
              <a:ext cx="369025" cy="368925"/>
            </a:xfrm>
            <a:custGeom>
              <a:avLst/>
              <a:gdLst/>
              <a:ahLst/>
              <a:cxnLst/>
              <a:rect l="l" t="t" r="r" b="b"/>
              <a:pathLst>
                <a:path w="14761" h="14757" extrusionOk="0">
                  <a:moveTo>
                    <a:pt x="3994" y="5291"/>
                  </a:moveTo>
                  <a:lnTo>
                    <a:pt x="3994" y="9468"/>
                  </a:lnTo>
                  <a:lnTo>
                    <a:pt x="2235" y="9468"/>
                  </a:lnTo>
                  <a:cubicBezTo>
                    <a:pt x="1719" y="9466"/>
                    <a:pt x="1302" y="9048"/>
                    <a:pt x="1299" y="8533"/>
                  </a:cubicBezTo>
                  <a:lnTo>
                    <a:pt x="1299" y="6227"/>
                  </a:lnTo>
                  <a:cubicBezTo>
                    <a:pt x="1302" y="5709"/>
                    <a:pt x="1719" y="5291"/>
                    <a:pt x="2235" y="5291"/>
                  </a:cubicBezTo>
                  <a:close/>
                  <a:moveTo>
                    <a:pt x="3994" y="4422"/>
                  </a:moveTo>
                  <a:lnTo>
                    <a:pt x="3994" y="4854"/>
                  </a:lnTo>
                  <a:lnTo>
                    <a:pt x="2235" y="4854"/>
                  </a:lnTo>
                  <a:cubicBezTo>
                    <a:pt x="1480" y="4857"/>
                    <a:pt x="870" y="5467"/>
                    <a:pt x="867" y="6221"/>
                  </a:cubicBezTo>
                  <a:lnTo>
                    <a:pt x="867" y="8527"/>
                  </a:lnTo>
                  <a:cubicBezTo>
                    <a:pt x="870" y="9281"/>
                    <a:pt x="1480" y="9895"/>
                    <a:pt x="2235" y="9895"/>
                  </a:cubicBezTo>
                  <a:lnTo>
                    <a:pt x="3994" y="9895"/>
                  </a:lnTo>
                  <a:lnTo>
                    <a:pt x="3994" y="10326"/>
                  </a:lnTo>
                  <a:lnTo>
                    <a:pt x="2235" y="10332"/>
                  </a:lnTo>
                  <a:cubicBezTo>
                    <a:pt x="1241" y="10329"/>
                    <a:pt x="435" y="9523"/>
                    <a:pt x="435" y="8530"/>
                  </a:cubicBezTo>
                  <a:lnTo>
                    <a:pt x="435" y="6224"/>
                  </a:lnTo>
                  <a:cubicBezTo>
                    <a:pt x="435" y="5228"/>
                    <a:pt x="1241" y="4425"/>
                    <a:pt x="2235" y="4422"/>
                  </a:cubicBezTo>
                  <a:close/>
                  <a:moveTo>
                    <a:pt x="12526" y="4425"/>
                  </a:moveTo>
                  <a:cubicBezTo>
                    <a:pt x="13519" y="4425"/>
                    <a:pt x="14325" y="5231"/>
                    <a:pt x="14325" y="6227"/>
                  </a:cubicBezTo>
                  <a:lnTo>
                    <a:pt x="14325" y="8530"/>
                  </a:lnTo>
                  <a:cubicBezTo>
                    <a:pt x="14325" y="9523"/>
                    <a:pt x="13519" y="10329"/>
                    <a:pt x="12526" y="10332"/>
                  </a:cubicBezTo>
                  <a:lnTo>
                    <a:pt x="10767" y="10332"/>
                  </a:lnTo>
                  <a:lnTo>
                    <a:pt x="10767" y="9900"/>
                  </a:lnTo>
                  <a:lnTo>
                    <a:pt x="11069" y="9900"/>
                  </a:lnTo>
                  <a:cubicBezTo>
                    <a:pt x="11190" y="9900"/>
                    <a:pt x="11285" y="9802"/>
                    <a:pt x="11285" y="9684"/>
                  </a:cubicBezTo>
                  <a:cubicBezTo>
                    <a:pt x="11285" y="9563"/>
                    <a:pt x="11190" y="9468"/>
                    <a:pt x="11069" y="9468"/>
                  </a:cubicBezTo>
                  <a:lnTo>
                    <a:pt x="10767" y="9468"/>
                  </a:lnTo>
                  <a:lnTo>
                    <a:pt x="10767" y="5289"/>
                  </a:lnTo>
                  <a:lnTo>
                    <a:pt x="12526" y="5289"/>
                  </a:lnTo>
                  <a:cubicBezTo>
                    <a:pt x="13041" y="5289"/>
                    <a:pt x="13459" y="5706"/>
                    <a:pt x="13462" y="6224"/>
                  </a:cubicBezTo>
                  <a:lnTo>
                    <a:pt x="13462" y="8530"/>
                  </a:lnTo>
                  <a:cubicBezTo>
                    <a:pt x="13459" y="9045"/>
                    <a:pt x="13041" y="9463"/>
                    <a:pt x="12526" y="9466"/>
                  </a:cubicBezTo>
                  <a:lnTo>
                    <a:pt x="11991" y="9466"/>
                  </a:lnTo>
                  <a:cubicBezTo>
                    <a:pt x="11873" y="9466"/>
                    <a:pt x="11778" y="9561"/>
                    <a:pt x="11778" y="9681"/>
                  </a:cubicBezTo>
                  <a:cubicBezTo>
                    <a:pt x="11778" y="9800"/>
                    <a:pt x="11873" y="9897"/>
                    <a:pt x="11991" y="9897"/>
                  </a:cubicBezTo>
                  <a:lnTo>
                    <a:pt x="12526" y="9897"/>
                  </a:lnTo>
                  <a:cubicBezTo>
                    <a:pt x="13280" y="9895"/>
                    <a:pt x="13891" y="9284"/>
                    <a:pt x="13894" y="8530"/>
                  </a:cubicBezTo>
                  <a:lnTo>
                    <a:pt x="13894" y="6224"/>
                  </a:lnTo>
                  <a:cubicBezTo>
                    <a:pt x="13891" y="5470"/>
                    <a:pt x="13280" y="4857"/>
                    <a:pt x="12526" y="4857"/>
                  </a:cubicBezTo>
                  <a:lnTo>
                    <a:pt x="10767" y="4857"/>
                  </a:lnTo>
                  <a:lnTo>
                    <a:pt x="10767" y="4425"/>
                  </a:lnTo>
                  <a:close/>
                  <a:moveTo>
                    <a:pt x="6227" y="0"/>
                  </a:moveTo>
                  <a:cubicBezTo>
                    <a:pt x="4995" y="0"/>
                    <a:pt x="3996" y="999"/>
                    <a:pt x="3994" y="2234"/>
                  </a:cubicBezTo>
                  <a:lnTo>
                    <a:pt x="3994" y="2758"/>
                  </a:lnTo>
                  <a:cubicBezTo>
                    <a:pt x="3994" y="2879"/>
                    <a:pt x="4091" y="2974"/>
                    <a:pt x="4209" y="2974"/>
                  </a:cubicBezTo>
                  <a:cubicBezTo>
                    <a:pt x="4330" y="2974"/>
                    <a:pt x="4425" y="2879"/>
                    <a:pt x="4425" y="2758"/>
                  </a:cubicBezTo>
                  <a:lnTo>
                    <a:pt x="4425" y="2234"/>
                  </a:lnTo>
                  <a:cubicBezTo>
                    <a:pt x="4428" y="1238"/>
                    <a:pt x="5231" y="432"/>
                    <a:pt x="6227" y="432"/>
                  </a:cubicBezTo>
                  <a:lnTo>
                    <a:pt x="8533" y="432"/>
                  </a:lnTo>
                  <a:cubicBezTo>
                    <a:pt x="9526" y="432"/>
                    <a:pt x="10333" y="1238"/>
                    <a:pt x="10333" y="2234"/>
                  </a:cubicBezTo>
                  <a:lnTo>
                    <a:pt x="10333" y="12523"/>
                  </a:lnTo>
                  <a:cubicBezTo>
                    <a:pt x="10333" y="13516"/>
                    <a:pt x="9526" y="14319"/>
                    <a:pt x="8533" y="14322"/>
                  </a:cubicBezTo>
                  <a:lnTo>
                    <a:pt x="6227" y="14322"/>
                  </a:lnTo>
                  <a:cubicBezTo>
                    <a:pt x="5234" y="14319"/>
                    <a:pt x="4428" y="13516"/>
                    <a:pt x="4425" y="12523"/>
                  </a:cubicBezTo>
                  <a:lnTo>
                    <a:pt x="4425" y="3682"/>
                  </a:lnTo>
                  <a:cubicBezTo>
                    <a:pt x="4425" y="3561"/>
                    <a:pt x="4330" y="3466"/>
                    <a:pt x="4209" y="3466"/>
                  </a:cubicBezTo>
                  <a:cubicBezTo>
                    <a:pt x="4091" y="3466"/>
                    <a:pt x="3994" y="3561"/>
                    <a:pt x="3994" y="3682"/>
                  </a:cubicBezTo>
                  <a:lnTo>
                    <a:pt x="3994" y="3990"/>
                  </a:lnTo>
                  <a:lnTo>
                    <a:pt x="2235" y="3990"/>
                  </a:lnTo>
                  <a:cubicBezTo>
                    <a:pt x="1002" y="3993"/>
                    <a:pt x="4" y="4992"/>
                    <a:pt x="1" y="6224"/>
                  </a:cubicBezTo>
                  <a:lnTo>
                    <a:pt x="1" y="8530"/>
                  </a:lnTo>
                  <a:cubicBezTo>
                    <a:pt x="4" y="9762"/>
                    <a:pt x="1002" y="10764"/>
                    <a:pt x="2235" y="10764"/>
                  </a:cubicBezTo>
                  <a:lnTo>
                    <a:pt x="3994" y="10764"/>
                  </a:lnTo>
                  <a:lnTo>
                    <a:pt x="3994" y="12523"/>
                  </a:lnTo>
                  <a:cubicBezTo>
                    <a:pt x="3996" y="13755"/>
                    <a:pt x="4995" y="14754"/>
                    <a:pt x="6227" y="14757"/>
                  </a:cubicBezTo>
                  <a:lnTo>
                    <a:pt x="8533" y="14757"/>
                  </a:lnTo>
                  <a:cubicBezTo>
                    <a:pt x="9765" y="14754"/>
                    <a:pt x="10764" y="13755"/>
                    <a:pt x="10767" y="12523"/>
                  </a:cubicBezTo>
                  <a:lnTo>
                    <a:pt x="10767" y="10767"/>
                  </a:lnTo>
                  <a:lnTo>
                    <a:pt x="12526" y="10767"/>
                  </a:lnTo>
                  <a:cubicBezTo>
                    <a:pt x="13758" y="10764"/>
                    <a:pt x="14757" y="9765"/>
                    <a:pt x="14760" y="8533"/>
                  </a:cubicBezTo>
                  <a:lnTo>
                    <a:pt x="14760" y="6227"/>
                  </a:lnTo>
                  <a:cubicBezTo>
                    <a:pt x="14757" y="4992"/>
                    <a:pt x="13758" y="3993"/>
                    <a:pt x="12526" y="3990"/>
                  </a:cubicBezTo>
                  <a:lnTo>
                    <a:pt x="10767" y="3990"/>
                  </a:lnTo>
                  <a:lnTo>
                    <a:pt x="10767" y="2234"/>
                  </a:lnTo>
                  <a:cubicBezTo>
                    <a:pt x="10764" y="999"/>
                    <a:pt x="9765" y="0"/>
                    <a:pt x="85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05" name="Google Shape;305;p40"/>
            <p:cNvSpPr/>
            <p:nvPr/>
          </p:nvSpPr>
          <p:spPr>
            <a:xfrm>
              <a:off x="2822950" y="3257575"/>
              <a:ext cx="126100" cy="325700"/>
            </a:xfrm>
            <a:custGeom>
              <a:avLst/>
              <a:gdLst/>
              <a:ahLst/>
              <a:cxnLst/>
              <a:rect l="l" t="t" r="r" b="b"/>
              <a:pathLst>
                <a:path w="5044" h="13028" extrusionOk="0">
                  <a:moveTo>
                    <a:pt x="1367" y="1"/>
                  </a:moveTo>
                  <a:cubicBezTo>
                    <a:pt x="613" y="1"/>
                    <a:pt x="0" y="614"/>
                    <a:pt x="0" y="1371"/>
                  </a:cubicBezTo>
                  <a:lnTo>
                    <a:pt x="0" y="10203"/>
                  </a:lnTo>
                  <a:cubicBezTo>
                    <a:pt x="0" y="10324"/>
                    <a:pt x="95" y="10419"/>
                    <a:pt x="216" y="10419"/>
                  </a:cubicBezTo>
                  <a:cubicBezTo>
                    <a:pt x="334" y="10419"/>
                    <a:pt x="432" y="10324"/>
                    <a:pt x="432" y="10203"/>
                  </a:cubicBezTo>
                  <a:lnTo>
                    <a:pt x="432" y="1371"/>
                  </a:lnTo>
                  <a:cubicBezTo>
                    <a:pt x="432" y="853"/>
                    <a:pt x="849" y="436"/>
                    <a:pt x="1367" y="436"/>
                  </a:cubicBezTo>
                  <a:lnTo>
                    <a:pt x="3670" y="436"/>
                  </a:lnTo>
                  <a:cubicBezTo>
                    <a:pt x="4189" y="436"/>
                    <a:pt x="4606" y="853"/>
                    <a:pt x="4606" y="1371"/>
                  </a:cubicBezTo>
                  <a:lnTo>
                    <a:pt x="4606" y="11660"/>
                  </a:lnTo>
                  <a:cubicBezTo>
                    <a:pt x="4606" y="12175"/>
                    <a:pt x="4189" y="12593"/>
                    <a:pt x="3670" y="12595"/>
                  </a:cubicBezTo>
                  <a:lnTo>
                    <a:pt x="1367" y="12595"/>
                  </a:lnTo>
                  <a:cubicBezTo>
                    <a:pt x="849" y="12593"/>
                    <a:pt x="432" y="12175"/>
                    <a:pt x="432" y="11660"/>
                  </a:cubicBezTo>
                  <a:lnTo>
                    <a:pt x="432" y="11127"/>
                  </a:lnTo>
                  <a:cubicBezTo>
                    <a:pt x="432" y="11006"/>
                    <a:pt x="334" y="10911"/>
                    <a:pt x="216" y="10911"/>
                  </a:cubicBezTo>
                  <a:cubicBezTo>
                    <a:pt x="95" y="10911"/>
                    <a:pt x="0" y="11006"/>
                    <a:pt x="0" y="11127"/>
                  </a:cubicBezTo>
                  <a:lnTo>
                    <a:pt x="0" y="11660"/>
                  </a:lnTo>
                  <a:cubicBezTo>
                    <a:pt x="0" y="12414"/>
                    <a:pt x="613" y="13024"/>
                    <a:pt x="1367" y="13027"/>
                  </a:cubicBezTo>
                  <a:lnTo>
                    <a:pt x="3673" y="13027"/>
                  </a:lnTo>
                  <a:cubicBezTo>
                    <a:pt x="4428" y="13024"/>
                    <a:pt x="5041" y="12414"/>
                    <a:pt x="5044" y="11660"/>
                  </a:cubicBezTo>
                  <a:lnTo>
                    <a:pt x="5044" y="1371"/>
                  </a:lnTo>
                  <a:cubicBezTo>
                    <a:pt x="5041" y="614"/>
                    <a:pt x="4430" y="1"/>
                    <a:pt x="36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06" name="Google Shape;306;p40"/>
            <p:cNvSpPr/>
            <p:nvPr/>
          </p:nvSpPr>
          <p:spPr>
            <a:xfrm>
              <a:off x="2836400" y="3381925"/>
              <a:ext cx="99200" cy="77050"/>
            </a:xfrm>
            <a:custGeom>
              <a:avLst/>
              <a:gdLst/>
              <a:ahLst/>
              <a:cxnLst/>
              <a:rect l="l" t="t" r="r" b="b"/>
              <a:pathLst>
                <a:path w="3968" h="3082" extrusionOk="0">
                  <a:moveTo>
                    <a:pt x="916" y="430"/>
                  </a:moveTo>
                  <a:cubicBezTo>
                    <a:pt x="1068" y="430"/>
                    <a:pt x="1204" y="525"/>
                    <a:pt x="1255" y="669"/>
                  </a:cubicBezTo>
                  <a:cubicBezTo>
                    <a:pt x="1042" y="761"/>
                    <a:pt x="852" y="905"/>
                    <a:pt x="706" y="1084"/>
                  </a:cubicBezTo>
                  <a:cubicBezTo>
                    <a:pt x="421" y="879"/>
                    <a:pt x="567" y="430"/>
                    <a:pt x="916" y="430"/>
                  </a:cubicBezTo>
                  <a:close/>
                  <a:moveTo>
                    <a:pt x="3052" y="430"/>
                  </a:moveTo>
                  <a:cubicBezTo>
                    <a:pt x="3400" y="430"/>
                    <a:pt x="3547" y="879"/>
                    <a:pt x="3262" y="1084"/>
                  </a:cubicBezTo>
                  <a:cubicBezTo>
                    <a:pt x="3112" y="905"/>
                    <a:pt x="2925" y="761"/>
                    <a:pt x="2712" y="669"/>
                  </a:cubicBezTo>
                  <a:cubicBezTo>
                    <a:pt x="2764" y="525"/>
                    <a:pt x="2899" y="430"/>
                    <a:pt x="3052" y="430"/>
                  </a:cubicBezTo>
                  <a:close/>
                  <a:moveTo>
                    <a:pt x="1984" y="949"/>
                  </a:moveTo>
                  <a:cubicBezTo>
                    <a:pt x="2126" y="949"/>
                    <a:pt x="2267" y="970"/>
                    <a:pt x="2404" y="1012"/>
                  </a:cubicBezTo>
                  <a:lnTo>
                    <a:pt x="2416" y="1018"/>
                  </a:lnTo>
                  <a:cubicBezTo>
                    <a:pt x="2678" y="1101"/>
                    <a:pt x="2888" y="1262"/>
                    <a:pt x="3003" y="1464"/>
                  </a:cubicBezTo>
                  <a:cubicBezTo>
                    <a:pt x="3003" y="1467"/>
                    <a:pt x="3006" y="1467"/>
                    <a:pt x="3006" y="1470"/>
                  </a:cubicBezTo>
                  <a:cubicBezTo>
                    <a:pt x="3063" y="1570"/>
                    <a:pt x="3092" y="1685"/>
                    <a:pt x="3092" y="1801"/>
                  </a:cubicBezTo>
                  <a:cubicBezTo>
                    <a:pt x="3092" y="2267"/>
                    <a:pt x="2594" y="2650"/>
                    <a:pt x="1984" y="2650"/>
                  </a:cubicBezTo>
                  <a:cubicBezTo>
                    <a:pt x="1371" y="2650"/>
                    <a:pt x="873" y="2270"/>
                    <a:pt x="873" y="1801"/>
                  </a:cubicBezTo>
                  <a:cubicBezTo>
                    <a:pt x="873" y="1685"/>
                    <a:pt x="904" y="1570"/>
                    <a:pt x="959" y="1470"/>
                  </a:cubicBezTo>
                  <a:cubicBezTo>
                    <a:pt x="959" y="1467"/>
                    <a:pt x="962" y="1464"/>
                    <a:pt x="965" y="1461"/>
                  </a:cubicBezTo>
                  <a:cubicBezTo>
                    <a:pt x="1077" y="1262"/>
                    <a:pt x="1290" y="1101"/>
                    <a:pt x="1549" y="1018"/>
                  </a:cubicBezTo>
                  <a:cubicBezTo>
                    <a:pt x="1555" y="1015"/>
                    <a:pt x="1561" y="1015"/>
                    <a:pt x="1566" y="1012"/>
                  </a:cubicBezTo>
                  <a:cubicBezTo>
                    <a:pt x="1702" y="970"/>
                    <a:pt x="1843" y="949"/>
                    <a:pt x="1984" y="949"/>
                  </a:cubicBezTo>
                  <a:close/>
                  <a:moveTo>
                    <a:pt x="3051" y="1"/>
                  </a:moveTo>
                  <a:cubicBezTo>
                    <a:pt x="2726" y="1"/>
                    <a:pt x="2412" y="201"/>
                    <a:pt x="2298" y="545"/>
                  </a:cubicBezTo>
                  <a:cubicBezTo>
                    <a:pt x="2194" y="527"/>
                    <a:pt x="2089" y="517"/>
                    <a:pt x="1984" y="517"/>
                  </a:cubicBezTo>
                  <a:cubicBezTo>
                    <a:pt x="1879" y="517"/>
                    <a:pt x="1774" y="527"/>
                    <a:pt x="1670" y="545"/>
                  </a:cubicBezTo>
                  <a:cubicBezTo>
                    <a:pt x="1556" y="202"/>
                    <a:pt x="1241" y="1"/>
                    <a:pt x="916" y="1"/>
                  </a:cubicBezTo>
                  <a:cubicBezTo>
                    <a:pt x="748" y="1"/>
                    <a:pt x="577" y="55"/>
                    <a:pt x="429" y="171"/>
                  </a:cubicBezTo>
                  <a:cubicBezTo>
                    <a:pt x="0" y="508"/>
                    <a:pt x="32" y="1170"/>
                    <a:pt x="495" y="1464"/>
                  </a:cubicBezTo>
                  <a:cubicBezTo>
                    <a:pt x="461" y="1570"/>
                    <a:pt x="441" y="1685"/>
                    <a:pt x="441" y="1801"/>
                  </a:cubicBezTo>
                  <a:cubicBezTo>
                    <a:pt x="441" y="2506"/>
                    <a:pt x="1132" y="3082"/>
                    <a:pt x="1984" y="3082"/>
                  </a:cubicBezTo>
                  <a:cubicBezTo>
                    <a:pt x="2833" y="3082"/>
                    <a:pt x="3524" y="2506"/>
                    <a:pt x="3524" y="1801"/>
                  </a:cubicBezTo>
                  <a:cubicBezTo>
                    <a:pt x="3524" y="1685"/>
                    <a:pt x="3507" y="1570"/>
                    <a:pt x="3469" y="1464"/>
                  </a:cubicBezTo>
                  <a:cubicBezTo>
                    <a:pt x="3933" y="1170"/>
                    <a:pt x="3967" y="508"/>
                    <a:pt x="3535" y="168"/>
                  </a:cubicBezTo>
                  <a:cubicBezTo>
                    <a:pt x="3389" y="54"/>
                    <a:pt x="3219" y="1"/>
                    <a:pt x="30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07" name="Google Shape;307;p40"/>
            <p:cNvSpPr/>
            <p:nvPr/>
          </p:nvSpPr>
          <p:spPr>
            <a:xfrm>
              <a:off x="2777525" y="3379575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0"/>
                  </a:moveTo>
                  <a:cubicBezTo>
                    <a:pt x="96" y="0"/>
                    <a:pt x="1" y="234"/>
                    <a:pt x="136" y="369"/>
                  </a:cubicBezTo>
                  <a:cubicBezTo>
                    <a:pt x="180" y="413"/>
                    <a:pt x="234" y="432"/>
                    <a:pt x="287" y="432"/>
                  </a:cubicBezTo>
                  <a:cubicBezTo>
                    <a:pt x="398" y="432"/>
                    <a:pt x="504" y="347"/>
                    <a:pt x="504" y="216"/>
                  </a:cubicBezTo>
                  <a:cubicBezTo>
                    <a:pt x="504" y="98"/>
                    <a:pt x="406" y="0"/>
                    <a:pt x="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08" name="Google Shape;308;p40"/>
            <p:cNvSpPr/>
            <p:nvPr/>
          </p:nvSpPr>
          <p:spPr>
            <a:xfrm>
              <a:off x="2777525" y="3403175"/>
              <a:ext cx="12625" cy="10875"/>
            </a:xfrm>
            <a:custGeom>
              <a:avLst/>
              <a:gdLst/>
              <a:ahLst/>
              <a:cxnLst/>
              <a:rect l="l" t="t" r="r" b="b"/>
              <a:pathLst>
                <a:path w="505" h="435" extrusionOk="0">
                  <a:moveTo>
                    <a:pt x="288" y="1"/>
                  </a:moveTo>
                  <a:cubicBezTo>
                    <a:pt x="96" y="1"/>
                    <a:pt x="1" y="234"/>
                    <a:pt x="136" y="372"/>
                  </a:cubicBezTo>
                  <a:cubicBezTo>
                    <a:pt x="179" y="415"/>
                    <a:pt x="233" y="435"/>
                    <a:pt x="285" y="435"/>
                  </a:cubicBezTo>
                  <a:cubicBezTo>
                    <a:pt x="397" y="435"/>
                    <a:pt x="504" y="348"/>
                    <a:pt x="504" y="216"/>
                  </a:cubicBezTo>
                  <a:cubicBezTo>
                    <a:pt x="504" y="98"/>
                    <a:pt x="406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09" name="Google Shape;309;p40"/>
            <p:cNvSpPr/>
            <p:nvPr/>
          </p:nvSpPr>
          <p:spPr>
            <a:xfrm>
              <a:off x="2777525" y="342685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7"/>
                  </a:cubicBezTo>
                  <a:cubicBezTo>
                    <a:pt x="504" y="99"/>
                    <a:pt x="406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0" name="Google Shape;310;p40"/>
            <p:cNvSpPr/>
            <p:nvPr/>
          </p:nvSpPr>
          <p:spPr>
            <a:xfrm>
              <a:off x="2777525" y="345045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7"/>
                  </a:cubicBezTo>
                  <a:cubicBezTo>
                    <a:pt x="504" y="99"/>
                    <a:pt x="406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1" name="Google Shape;311;p40"/>
            <p:cNvSpPr/>
            <p:nvPr/>
          </p:nvSpPr>
          <p:spPr>
            <a:xfrm>
              <a:off x="2979975" y="3379575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0"/>
                  </a:moveTo>
                  <a:cubicBezTo>
                    <a:pt x="95" y="0"/>
                    <a:pt x="0" y="234"/>
                    <a:pt x="136" y="369"/>
                  </a:cubicBezTo>
                  <a:cubicBezTo>
                    <a:pt x="180" y="413"/>
                    <a:pt x="234" y="432"/>
                    <a:pt x="287" y="432"/>
                  </a:cubicBezTo>
                  <a:cubicBezTo>
                    <a:pt x="398" y="432"/>
                    <a:pt x="504" y="347"/>
                    <a:pt x="504" y="216"/>
                  </a:cubicBezTo>
                  <a:cubicBezTo>
                    <a:pt x="504" y="98"/>
                    <a:pt x="409" y="0"/>
                    <a:pt x="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2" name="Google Shape;312;p40"/>
            <p:cNvSpPr/>
            <p:nvPr/>
          </p:nvSpPr>
          <p:spPr>
            <a:xfrm>
              <a:off x="2979975" y="3403175"/>
              <a:ext cx="12625" cy="10875"/>
            </a:xfrm>
            <a:custGeom>
              <a:avLst/>
              <a:gdLst/>
              <a:ahLst/>
              <a:cxnLst/>
              <a:rect l="l" t="t" r="r" b="b"/>
              <a:pathLst>
                <a:path w="505" h="435" extrusionOk="0">
                  <a:moveTo>
                    <a:pt x="288" y="1"/>
                  </a:moveTo>
                  <a:cubicBezTo>
                    <a:pt x="95" y="1"/>
                    <a:pt x="0" y="234"/>
                    <a:pt x="136" y="372"/>
                  </a:cubicBezTo>
                  <a:cubicBezTo>
                    <a:pt x="179" y="415"/>
                    <a:pt x="233" y="435"/>
                    <a:pt x="285" y="435"/>
                  </a:cubicBezTo>
                  <a:cubicBezTo>
                    <a:pt x="397" y="435"/>
                    <a:pt x="504" y="348"/>
                    <a:pt x="504" y="216"/>
                  </a:cubicBezTo>
                  <a:cubicBezTo>
                    <a:pt x="504" y="98"/>
                    <a:pt x="409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3" name="Google Shape;313;p40"/>
            <p:cNvSpPr/>
            <p:nvPr/>
          </p:nvSpPr>
          <p:spPr>
            <a:xfrm>
              <a:off x="2979975" y="342685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1"/>
                  </a:moveTo>
                  <a:cubicBezTo>
                    <a:pt x="95" y="1"/>
                    <a:pt x="0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7"/>
                  </a:cubicBezTo>
                  <a:cubicBezTo>
                    <a:pt x="504" y="99"/>
                    <a:pt x="409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4" name="Google Shape;314;p40"/>
            <p:cNvSpPr/>
            <p:nvPr/>
          </p:nvSpPr>
          <p:spPr>
            <a:xfrm>
              <a:off x="2979975" y="345045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1"/>
                  </a:moveTo>
                  <a:cubicBezTo>
                    <a:pt x="95" y="1"/>
                    <a:pt x="0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7"/>
                  </a:cubicBezTo>
                  <a:cubicBezTo>
                    <a:pt x="504" y="99"/>
                    <a:pt x="409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5" name="Google Shape;315;p40"/>
            <p:cNvSpPr/>
            <p:nvPr/>
          </p:nvSpPr>
          <p:spPr>
            <a:xfrm>
              <a:off x="2914200" y="3351725"/>
              <a:ext cx="12625" cy="10850"/>
            </a:xfrm>
            <a:custGeom>
              <a:avLst/>
              <a:gdLst/>
              <a:ahLst/>
              <a:cxnLst/>
              <a:rect l="l" t="t" r="r" b="b"/>
              <a:pathLst>
                <a:path w="505" h="434" extrusionOk="0">
                  <a:moveTo>
                    <a:pt x="288" y="0"/>
                  </a:moveTo>
                  <a:cubicBezTo>
                    <a:pt x="95" y="0"/>
                    <a:pt x="0" y="233"/>
                    <a:pt x="136" y="369"/>
                  </a:cubicBezTo>
                  <a:cubicBezTo>
                    <a:pt x="179" y="414"/>
                    <a:pt x="234" y="434"/>
                    <a:pt x="287" y="434"/>
                  </a:cubicBezTo>
                  <a:cubicBezTo>
                    <a:pt x="398" y="434"/>
                    <a:pt x="504" y="347"/>
                    <a:pt x="504" y="216"/>
                  </a:cubicBezTo>
                  <a:cubicBezTo>
                    <a:pt x="504" y="98"/>
                    <a:pt x="406" y="0"/>
                    <a:pt x="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6" name="Google Shape;316;p40"/>
            <p:cNvSpPr/>
            <p:nvPr/>
          </p:nvSpPr>
          <p:spPr>
            <a:xfrm>
              <a:off x="2890525" y="3351725"/>
              <a:ext cx="12675" cy="10850"/>
            </a:xfrm>
            <a:custGeom>
              <a:avLst/>
              <a:gdLst/>
              <a:ahLst/>
              <a:cxnLst/>
              <a:rect l="l" t="t" r="r" b="b"/>
              <a:pathLst>
                <a:path w="507" h="434" extrusionOk="0">
                  <a:moveTo>
                    <a:pt x="291" y="0"/>
                  </a:moveTo>
                  <a:cubicBezTo>
                    <a:pt x="98" y="0"/>
                    <a:pt x="0" y="233"/>
                    <a:pt x="138" y="369"/>
                  </a:cubicBezTo>
                  <a:cubicBezTo>
                    <a:pt x="182" y="414"/>
                    <a:pt x="236" y="434"/>
                    <a:pt x="289" y="434"/>
                  </a:cubicBezTo>
                  <a:cubicBezTo>
                    <a:pt x="400" y="434"/>
                    <a:pt x="507" y="347"/>
                    <a:pt x="507" y="216"/>
                  </a:cubicBezTo>
                  <a:cubicBezTo>
                    <a:pt x="507" y="98"/>
                    <a:pt x="409" y="0"/>
                    <a:pt x="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7" name="Google Shape;317;p40"/>
            <p:cNvSpPr/>
            <p:nvPr/>
          </p:nvSpPr>
          <p:spPr>
            <a:xfrm>
              <a:off x="2866900" y="3351725"/>
              <a:ext cx="12625" cy="10850"/>
            </a:xfrm>
            <a:custGeom>
              <a:avLst/>
              <a:gdLst/>
              <a:ahLst/>
              <a:cxnLst/>
              <a:rect l="l" t="t" r="r" b="b"/>
              <a:pathLst>
                <a:path w="505" h="434" extrusionOk="0">
                  <a:moveTo>
                    <a:pt x="289" y="0"/>
                  </a:moveTo>
                  <a:cubicBezTo>
                    <a:pt x="99" y="0"/>
                    <a:pt x="1" y="233"/>
                    <a:pt x="136" y="369"/>
                  </a:cubicBezTo>
                  <a:cubicBezTo>
                    <a:pt x="181" y="414"/>
                    <a:pt x="235" y="434"/>
                    <a:pt x="289" y="434"/>
                  </a:cubicBezTo>
                  <a:cubicBezTo>
                    <a:pt x="399" y="434"/>
                    <a:pt x="505" y="347"/>
                    <a:pt x="505" y="216"/>
                  </a:cubicBezTo>
                  <a:cubicBezTo>
                    <a:pt x="505" y="98"/>
                    <a:pt x="410" y="0"/>
                    <a:pt x="2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8" name="Google Shape;318;p40"/>
            <p:cNvSpPr/>
            <p:nvPr/>
          </p:nvSpPr>
          <p:spPr>
            <a:xfrm>
              <a:off x="2843300" y="3351725"/>
              <a:ext cx="12625" cy="10850"/>
            </a:xfrm>
            <a:custGeom>
              <a:avLst/>
              <a:gdLst/>
              <a:ahLst/>
              <a:cxnLst/>
              <a:rect l="l" t="t" r="r" b="b"/>
              <a:pathLst>
                <a:path w="505" h="434" extrusionOk="0">
                  <a:moveTo>
                    <a:pt x="289" y="0"/>
                  </a:moveTo>
                  <a:cubicBezTo>
                    <a:pt x="96" y="0"/>
                    <a:pt x="1" y="233"/>
                    <a:pt x="136" y="369"/>
                  </a:cubicBezTo>
                  <a:cubicBezTo>
                    <a:pt x="180" y="414"/>
                    <a:pt x="234" y="434"/>
                    <a:pt x="287" y="434"/>
                  </a:cubicBezTo>
                  <a:cubicBezTo>
                    <a:pt x="398" y="434"/>
                    <a:pt x="504" y="347"/>
                    <a:pt x="504" y="216"/>
                  </a:cubicBezTo>
                  <a:cubicBezTo>
                    <a:pt x="504" y="98"/>
                    <a:pt x="409" y="0"/>
                    <a:pt x="2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9" name="Google Shape;319;p40"/>
            <p:cNvSpPr/>
            <p:nvPr/>
          </p:nvSpPr>
          <p:spPr>
            <a:xfrm>
              <a:off x="2914200" y="3331350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8" y="1"/>
                  </a:moveTo>
                  <a:cubicBezTo>
                    <a:pt x="95" y="1"/>
                    <a:pt x="0" y="231"/>
                    <a:pt x="136" y="369"/>
                  </a:cubicBezTo>
                  <a:cubicBezTo>
                    <a:pt x="179" y="413"/>
                    <a:pt x="233" y="432"/>
                    <a:pt x="285" y="432"/>
                  </a:cubicBezTo>
                  <a:cubicBezTo>
                    <a:pt x="397" y="432"/>
                    <a:pt x="504" y="345"/>
                    <a:pt x="504" y="217"/>
                  </a:cubicBezTo>
                  <a:cubicBezTo>
                    <a:pt x="504" y="96"/>
                    <a:pt x="406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0" name="Google Shape;320;p40"/>
            <p:cNvSpPr/>
            <p:nvPr/>
          </p:nvSpPr>
          <p:spPr>
            <a:xfrm>
              <a:off x="2890525" y="3331350"/>
              <a:ext cx="12675" cy="10800"/>
            </a:xfrm>
            <a:custGeom>
              <a:avLst/>
              <a:gdLst/>
              <a:ahLst/>
              <a:cxnLst/>
              <a:rect l="l" t="t" r="r" b="b"/>
              <a:pathLst>
                <a:path w="507" h="432" extrusionOk="0">
                  <a:moveTo>
                    <a:pt x="291" y="1"/>
                  </a:moveTo>
                  <a:cubicBezTo>
                    <a:pt x="98" y="1"/>
                    <a:pt x="0" y="231"/>
                    <a:pt x="138" y="369"/>
                  </a:cubicBezTo>
                  <a:cubicBezTo>
                    <a:pt x="182" y="413"/>
                    <a:pt x="235" y="432"/>
                    <a:pt x="288" y="432"/>
                  </a:cubicBezTo>
                  <a:cubicBezTo>
                    <a:pt x="399" y="432"/>
                    <a:pt x="507" y="345"/>
                    <a:pt x="507" y="217"/>
                  </a:cubicBezTo>
                  <a:cubicBezTo>
                    <a:pt x="507" y="96"/>
                    <a:pt x="409" y="1"/>
                    <a:pt x="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1" name="Google Shape;321;p40"/>
            <p:cNvSpPr/>
            <p:nvPr/>
          </p:nvSpPr>
          <p:spPr>
            <a:xfrm>
              <a:off x="2866900" y="3331350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9" y="1"/>
                  </a:moveTo>
                  <a:cubicBezTo>
                    <a:pt x="99" y="1"/>
                    <a:pt x="1" y="231"/>
                    <a:pt x="136" y="369"/>
                  </a:cubicBezTo>
                  <a:cubicBezTo>
                    <a:pt x="181" y="413"/>
                    <a:pt x="235" y="432"/>
                    <a:pt x="287" y="432"/>
                  </a:cubicBezTo>
                  <a:cubicBezTo>
                    <a:pt x="399" y="432"/>
                    <a:pt x="505" y="345"/>
                    <a:pt x="505" y="217"/>
                  </a:cubicBezTo>
                  <a:cubicBezTo>
                    <a:pt x="505" y="96"/>
                    <a:pt x="410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2" name="Google Shape;322;p40"/>
            <p:cNvSpPr/>
            <p:nvPr/>
          </p:nvSpPr>
          <p:spPr>
            <a:xfrm>
              <a:off x="2843300" y="3331350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9" y="1"/>
                  </a:moveTo>
                  <a:cubicBezTo>
                    <a:pt x="96" y="1"/>
                    <a:pt x="1" y="231"/>
                    <a:pt x="136" y="369"/>
                  </a:cubicBezTo>
                  <a:cubicBezTo>
                    <a:pt x="179" y="413"/>
                    <a:pt x="233" y="432"/>
                    <a:pt x="286" y="432"/>
                  </a:cubicBezTo>
                  <a:cubicBezTo>
                    <a:pt x="397" y="432"/>
                    <a:pt x="504" y="345"/>
                    <a:pt x="504" y="217"/>
                  </a:cubicBezTo>
                  <a:cubicBezTo>
                    <a:pt x="504" y="96"/>
                    <a:pt x="409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2914200" y="3310925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8" y="0"/>
                  </a:moveTo>
                  <a:cubicBezTo>
                    <a:pt x="95" y="0"/>
                    <a:pt x="0" y="230"/>
                    <a:pt x="136" y="369"/>
                  </a:cubicBezTo>
                  <a:cubicBezTo>
                    <a:pt x="179" y="412"/>
                    <a:pt x="233" y="431"/>
                    <a:pt x="285" y="431"/>
                  </a:cubicBezTo>
                  <a:cubicBezTo>
                    <a:pt x="397" y="431"/>
                    <a:pt x="504" y="345"/>
                    <a:pt x="504" y="216"/>
                  </a:cubicBezTo>
                  <a:cubicBezTo>
                    <a:pt x="504" y="95"/>
                    <a:pt x="406" y="0"/>
                    <a:pt x="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2890525" y="3310925"/>
              <a:ext cx="12675" cy="10800"/>
            </a:xfrm>
            <a:custGeom>
              <a:avLst/>
              <a:gdLst/>
              <a:ahLst/>
              <a:cxnLst/>
              <a:rect l="l" t="t" r="r" b="b"/>
              <a:pathLst>
                <a:path w="507" h="432" extrusionOk="0">
                  <a:moveTo>
                    <a:pt x="291" y="0"/>
                  </a:moveTo>
                  <a:cubicBezTo>
                    <a:pt x="98" y="0"/>
                    <a:pt x="0" y="230"/>
                    <a:pt x="138" y="369"/>
                  </a:cubicBezTo>
                  <a:cubicBezTo>
                    <a:pt x="182" y="412"/>
                    <a:pt x="235" y="431"/>
                    <a:pt x="288" y="431"/>
                  </a:cubicBezTo>
                  <a:cubicBezTo>
                    <a:pt x="399" y="431"/>
                    <a:pt x="507" y="345"/>
                    <a:pt x="507" y="216"/>
                  </a:cubicBezTo>
                  <a:cubicBezTo>
                    <a:pt x="507" y="95"/>
                    <a:pt x="409" y="0"/>
                    <a:pt x="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5" name="Google Shape;325;p40"/>
            <p:cNvSpPr/>
            <p:nvPr/>
          </p:nvSpPr>
          <p:spPr>
            <a:xfrm>
              <a:off x="2866900" y="3310925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9" y="0"/>
                  </a:moveTo>
                  <a:cubicBezTo>
                    <a:pt x="99" y="0"/>
                    <a:pt x="1" y="230"/>
                    <a:pt x="136" y="369"/>
                  </a:cubicBezTo>
                  <a:cubicBezTo>
                    <a:pt x="181" y="412"/>
                    <a:pt x="235" y="431"/>
                    <a:pt x="287" y="431"/>
                  </a:cubicBezTo>
                  <a:cubicBezTo>
                    <a:pt x="399" y="431"/>
                    <a:pt x="505" y="345"/>
                    <a:pt x="505" y="216"/>
                  </a:cubicBezTo>
                  <a:cubicBezTo>
                    <a:pt x="505" y="95"/>
                    <a:pt x="410" y="0"/>
                    <a:pt x="2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6" name="Google Shape;326;p40"/>
            <p:cNvSpPr/>
            <p:nvPr/>
          </p:nvSpPr>
          <p:spPr>
            <a:xfrm>
              <a:off x="2843300" y="3310925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9" y="0"/>
                  </a:moveTo>
                  <a:cubicBezTo>
                    <a:pt x="96" y="0"/>
                    <a:pt x="1" y="230"/>
                    <a:pt x="136" y="369"/>
                  </a:cubicBezTo>
                  <a:cubicBezTo>
                    <a:pt x="179" y="412"/>
                    <a:pt x="233" y="431"/>
                    <a:pt x="286" y="431"/>
                  </a:cubicBezTo>
                  <a:cubicBezTo>
                    <a:pt x="397" y="431"/>
                    <a:pt x="504" y="345"/>
                    <a:pt x="504" y="216"/>
                  </a:cubicBezTo>
                  <a:cubicBezTo>
                    <a:pt x="504" y="95"/>
                    <a:pt x="409" y="0"/>
                    <a:pt x="2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2914200" y="3519200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8" y="0"/>
                  </a:moveTo>
                  <a:cubicBezTo>
                    <a:pt x="95" y="0"/>
                    <a:pt x="0" y="230"/>
                    <a:pt x="136" y="369"/>
                  </a:cubicBezTo>
                  <a:cubicBezTo>
                    <a:pt x="179" y="412"/>
                    <a:pt x="233" y="431"/>
                    <a:pt x="285" y="431"/>
                  </a:cubicBezTo>
                  <a:cubicBezTo>
                    <a:pt x="397" y="431"/>
                    <a:pt x="504" y="345"/>
                    <a:pt x="504" y="216"/>
                  </a:cubicBezTo>
                  <a:cubicBezTo>
                    <a:pt x="504" y="95"/>
                    <a:pt x="406" y="0"/>
                    <a:pt x="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2890525" y="3519200"/>
              <a:ext cx="12675" cy="10800"/>
            </a:xfrm>
            <a:custGeom>
              <a:avLst/>
              <a:gdLst/>
              <a:ahLst/>
              <a:cxnLst/>
              <a:rect l="l" t="t" r="r" b="b"/>
              <a:pathLst>
                <a:path w="507" h="432" extrusionOk="0">
                  <a:moveTo>
                    <a:pt x="291" y="0"/>
                  </a:moveTo>
                  <a:cubicBezTo>
                    <a:pt x="98" y="0"/>
                    <a:pt x="0" y="230"/>
                    <a:pt x="138" y="369"/>
                  </a:cubicBezTo>
                  <a:cubicBezTo>
                    <a:pt x="182" y="412"/>
                    <a:pt x="235" y="431"/>
                    <a:pt x="288" y="431"/>
                  </a:cubicBezTo>
                  <a:cubicBezTo>
                    <a:pt x="399" y="431"/>
                    <a:pt x="507" y="345"/>
                    <a:pt x="507" y="216"/>
                  </a:cubicBezTo>
                  <a:cubicBezTo>
                    <a:pt x="507" y="95"/>
                    <a:pt x="409" y="0"/>
                    <a:pt x="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2866900" y="3519200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9" y="0"/>
                  </a:moveTo>
                  <a:cubicBezTo>
                    <a:pt x="99" y="0"/>
                    <a:pt x="1" y="230"/>
                    <a:pt x="136" y="369"/>
                  </a:cubicBezTo>
                  <a:cubicBezTo>
                    <a:pt x="181" y="412"/>
                    <a:pt x="235" y="431"/>
                    <a:pt x="287" y="431"/>
                  </a:cubicBezTo>
                  <a:cubicBezTo>
                    <a:pt x="399" y="431"/>
                    <a:pt x="505" y="345"/>
                    <a:pt x="505" y="216"/>
                  </a:cubicBezTo>
                  <a:cubicBezTo>
                    <a:pt x="505" y="95"/>
                    <a:pt x="410" y="0"/>
                    <a:pt x="2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0" name="Google Shape;330;p40"/>
            <p:cNvSpPr/>
            <p:nvPr/>
          </p:nvSpPr>
          <p:spPr>
            <a:xfrm>
              <a:off x="2843300" y="3519200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9" y="0"/>
                  </a:moveTo>
                  <a:cubicBezTo>
                    <a:pt x="96" y="0"/>
                    <a:pt x="1" y="230"/>
                    <a:pt x="136" y="369"/>
                  </a:cubicBezTo>
                  <a:cubicBezTo>
                    <a:pt x="179" y="412"/>
                    <a:pt x="233" y="431"/>
                    <a:pt x="286" y="431"/>
                  </a:cubicBezTo>
                  <a:cubicBezTo>
                    <a:pt x="397" y="431"/>
                    <a:pt x="504" y="345"/>
                    <a:pt x="504" y="216"/>
                  </a:cubicBezTo>
                  <a:cubicBezTo>
                    <a:pt x="504" y="95"/>
                    <a:pt x="409" y="0"/>
                    <a:pt x="2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1" name="Google Shape;331;p40"/>
            <p:cNvSpPr/>
            <p:nvPr/>
          </p:nvSpPr>
          <p:spPr>
            <a:xfrm>
              <a:off x="2914200" y="349875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1"/>
                  </a:moveTo>
                  <a:cubicBezTo>
                    <a:pt x="95" y="1"/>
                    <a:pt x="0" y="234"/>
                    <a:pt x="136" y="369"/>
                  </a:cubicBezTo>
                  <a:cubicBezTo>
                    <a:pt x="179" y="413"/>
                    <a:pt x="233" y="433"/>
                    <a:pt x="287" y="433"/>
                  </a:cubicBezTo>
                  <a:cubicBezTo>
                    <a:pt x="397" y="433"/>
                    <a:pt x="504" y="347"/>
                    <a:pt x="504" y="216"/>
                  </a:cubicBezTo>
                  <a:cubicBezTo>
                    <a:pt x="504" y="96"/>
                    <a:pt x="406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2" name="Google Shape;332;p40"/>
            <p:cNvSpPr/>
            <p:nvPr/>
          </p:nvSpPr>
          <p:spPr>
            <a:xfrm>
              <a:off x="2890525" y="3498750"/>
              <a:ext cx="12675" cy="10825"/>
            </a:xfrm>
            <a:custGeom>
              <a:avLst/>
              <a:gdLst/>
              <a:ahLst/>
              <a:cxnLst/>
              <a:rect l="l" t="t" r="r" b="b"/>
              <a:pathLst>
                <a:path w="507" h="433" extrusionOk="0">
                  <a:moveTo>
                    <a:pt x="291" y="1"/>
                  </a:moveTo>
                  <a:cubicBezTo>
                    <a:pt x="98" y="1"/>
                    <a:pt x="0" y="234"/>
                    <a:pt x="138" y="369"/>
                  </a:cubicBezTo>
                  <a:cubicBezTo>
                    <a:pt x="182" y="413"/>
                    <a:pt x="236" y="433"/>
                    <a:pt x="289" y="433"/>
                  </a:cubicBezTo>
                  <a:cubicBezTo>
                    <a:pt x="400" y="433"/>
                    <a:pt x="507" y="347"/>
                    <a:pt x="507" y="216"/>
                  </a:cubicBezTo>
                  <a:cubicBezTo>
                    <a:pt x="507" y="96"/>
                    <a:pt x="409" y="1"/>
                    <a:pt x="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3" name="Google Shape;333;p40"/>
            <p:cNvSpPr/>
            <p:nvPr/>
          </p:nvSpPr>
          <p:spPr>
            <a:xfrm>
              <a:off x="2866900" y="349875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9" y="1"/>
                  </a:moveTo>
                  <a:cubicBezTo>
                    <a:pt x="99" y="1"/>
                    <a:pt x="1" y="234"/>
                    <a:pt x="136" y="369"/>
                  </a:cubicBezTo>
                  <a:cubicBezTo>
                    <a:pt x="181" y="413"/>
                    <a:pt x="235" y="433"/>
                    <a:pt x="289" y="433"/>
                  </a:cubicBezTo>
                  <a:cubicBezTo>
                    <a:pt x="399" y="433"/>
                    <a:pt x="505" y="347"/>
                    <a:pt x="505" y="216"/>
                  </a:cubicBezTo>
                  <a:cubicBezTo>
                    <a:pt x="505" y="96"/>
                    <a:pt x="410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2843300" y="349875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9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6"/>
                  </a:cubicBezTo>
                  <a:cubicBezTo>
                    <a:pt x="504" y="96"/>
                    <a:pt x="409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2914200" y="347830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1"/>
                  </a:moveTo>
                  <a:cubicBezTo>
                    <a:pt x="95" y="1"/>
                    <a:pt x="0" y="234"/>
                    <a:pt x="136" y="369"/>
                  </a:cubicBezTo>
                  <a:cubicBezTo>
                    <a:pt x="179" y="413"/>
                    <a:pt x="233" y="433"/>
                    <a:pt x="287" y="433"/>
                  </a:cubicBezTo>
                  <a:cubicBezTo>
                    <a:pt x="397" y="433"/>
                    <a:pt x="504" y="347"/>
                    <a:pt x="504" y="217"/>
                  </a:cubicBezTo>
                  <a:cubicBezTo>
                    <a:pt x="504" y="96"/>
                    <a:pt x="406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6" name="Google Shape;336;p40"/>
            <p:cNvSpPr/>
            <p:nvPr/>
          </p:nvSpPr>
          <p:spPr>
            <a:xfrm>
              <a:off x="2890525" y="3478300"/>
              <a:ext cx="12675" cy="10825"/>
            </a:xfrm>
            <a:custGeom>
              <a:avLst/>
              <a:gdLst/>
              <a:ahLst/>
              <a:cxnLst/>
              <a:rect l="l" t="t" r="r" b="b"/>
              <a:pathLst>
                <a:path w="507" h="433" extrusionOk="0">
                  <a:moveTo>
                    <a:pt x="291" y="1"/>
                  </a:moveTo>
                  <a:cubicBezTo>
                    <a:pt x="98" y="1"/>
                    <a:pt x="0" y="234"/>
                    <a:pt x="138" y="369"/>
                  </a:cubicBezTo>
                  <a:cubicBezTo>
                    <a:pt x="182" y="413"/>
                    <a:pt x="236" y="433"/>
                    <a:pt x="289" y="433"/>
                  </a:cubicBezTo>
                  <a:cubicBezTo>
                    <a:pt x="400" y="433"/>
                    <a:pt x="507" y="347"/>
                    <a:pt x="507" y="217"/>
                  </a:cubicBezTo>
                  <a:cubicBezTo>
                    <a:pt x="507" y="96"/>
                    <a:pt x="409" y="1"/>
                    <a:pt x="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2866900" y="347830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9" y="1"/>
                  </a:moveTo>
                  <a:cubicBezTo>
                    <a:pt x="99" y="1"/>
                    <a:pt x="1" y="234"/>
                    <a:pt x="136" y="369"/>
                  </a:cubicBezTo>
                  <a:cubicBezTo>
                    <a:pt x="181" y="413"/>
                    <a:pt x="235" y="433"/>
                    <a:pt x="289" y="433"/>
                  </a:cubicBezTo>
                  <a:cubicBezTo>
                    <a:pt x="399" y="433"/>
                    <a:pt x="505" y="347"/>
                    <a:pt x="505" y="217"/>
                  </a:cubicBezTo>
                  <a:cubicBezTo>
                    <a:pt x="505" y="96"/>
                    <a:pt x="410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2843300" y="347830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9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7"/>
                  </a:cubicBezTo>
                  <a:cubicBezTo>
                    <a:pt x="504" y="96"/>
                    <a:pt x="409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2869350" y="3411600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9" y="0"/>
                  </a:moveTo>
                  <a:cubicBezTo>
                    <a:pt x="99" y="0"/>
                    <a:pt x="1" y="231"/>
                    <a:pt x="136" y="369"/>
                  </a:cubicBezTo>
                  <a:cubicBezTo>
                    <a:pt x="181" y="412"/>
                    <a:pt x="234" y="432"/>
                    <a:pt x="287" y="432"/>
                  </a:cubicBezTo>
                  <a:cubicBezTo>
                    <a:pt x="399" y="432"/>
                    <a:pt x="505" y="345"/>
                    <a:pt x="505" y="216"/>
                  </a:cubicBezTo>
                  <a:cubicBezTo>
                    <a:pt x="505" y="95"/>
                    <a:pt x="410" y="0"/>
                    <a:pt x="2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2888075" y="3411600"/>
              <a:ext cx="12675" cy="10800"/>
            </a:xfrm>
            <a:custGeom>
              <a:avLst/>
              <a:gdLst/>
              <a:ahLst/>
              <a:cxnLst/>
              <a:rect l="l" t="t" r="r" b="b"/>
              <a:pathLst>
                <a:path w="507" h="432" extrusionOk="0">
                  <a:moveTo>
                    <a:pt x="291" y="0"/>
                  </a:moveTo>
                  <a:cubicBezTo>
                    <a:pt x="98" y="0"/>
                    <a:pt x="0" y="231"/>
                    <a:pt x="138" y="369"/>
                  </a:cubicBezTo>
                  <a:cubicBezTo>
                    <a:pt x="182" y="412"/>
                    <a:pt x="236" y="432"/>
                    <a:pt x="288" y="432"/>
                  </a:cubicBezTo>
                  <a:cubicBezTo>
                    <a:pt x="400" y="432"/>
                    <a:pt x="507" y="345"/>
                    <a:pt x="507" y="216"/>
                  </a:cubicBezTo>
                  <a:cubicBezTo>
                    <a:pt x="507" y="95"/>
                    <a:pt x="409" y="0"/>
                    <a:pt x="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41" name="Google Shape;341;p40"/>
          <p:cNvGrpSpPr/>
          <p:nvPr/>
        </p:nvGrpSpPr>
        <p:grpSpPr>
          <a:xfrm>
            <a:off x="6031909" y="3461703"/>
            <a:ext cx="463206" cy="369906"/>
            <a:chOff x="3323850" y="3901625"/>
            <a:chExt cx="369000" cy="294675"/>
          </a:xfrm>
        </p:grpSpPr>
        <p:sp>
          <p:nvSpPr>
            <p:cNvPr id="342" name="Google Shape;342;p40"/>
            <p:cNvSpPr/>
            <p:nvPr/>
          </p:nvSpPr>
          <p:spPr>
            <a:xfrm>
              <a:off x="3323850" y="3943375"/>
              <a:ext cx="313225" cy="252925"/>
            </a:xfrm>
            <a:custGeom>
              <a:avLst/>
              <a:gdLst/>
              <a:ahLst/>
              <a:cxnLst/>
              <a:rect l="l" t="t" r="r" b="b"/>
              <a:pathLst>
                <a:path w="12529" h="10117" extrusionOk="0">
                  <a:moveTo>
                    <a:pt x="1796" y="1"/>
                  </a:moveTo>
                  <a:cubicBezTo>
                    <a:pt x="1719" y="1"/>
                    <a:pt x="1644" y="43"/>
                    <a:pt x="1606" y="116"/>
                  </a:cubicBezTo>
                  <a:cubicBezTo>
                    <a:pt x="1261" y="772"/>
                    <a:pt x="1080" y="1538"/>
                    <a:pt x="1080" y="2338"/>
                  </a:cubicBezTo>
                  <a:cubicBezTo>
                    <a:pt x="1082" y="2914"/>
                    <a:pt x="1177" y="3484"/>
                    <a:pt x="1353" y="4031"/>
                  </a:cubicBezTo>
                  <a:lnTo>
                    <a:pt x="1183" y="4632"/>
                  </a:lnTo>
                  <a:lnTo>
                    <a:pt x="907" y="3685"/>
                  </a:lnTo>
                  <a:cubicBezTo>
                    <a:pt x="881" y="3590"/>
                    <a:pt x="797" y="3527"/>
                    <a:pt x="700" y="3527"/>
                  </a:cubicBezTo>
                  <a:lnTo>
                    <a:pt x="216" y="3527"/>
                  </a:lnTo>
                  <a:cubicBezTo>
                    <a:pt x="95" y="3527"/>
                    <a:pt x="0" y="3625"/>
                    <a:pt x="0" y="3743"/>
                  </a:cubicBezTo>
                  <a:cubicBezTo>
                    <a:pt x="0" y="3864"/>
                    <a:pt x="95" y="3959"/>
                    <a:pt x="216" y="3959"/>
                  </a:cubicBezTo>
                  <a:lnTo>
                    <a:pt x="538" y="3959"/>
                  </a:lnTo>
                  <a:lnTo>
                    <a:pt x="973" y="5470"/>
                  </a:lnTo>
                  <a:cubicBezTo>
                    <a:pt x="1002" y="5562"/>
                    <a:pt x="1085" y="5628"/>
                    <a:pt x="1183" y="5628"/>
                  </a:cubicBezTo>
                  <a:cubicBezTo>
                    <a:pt x="1278" y="5628"/>
                    <a:pt x="1362" y="5562"/>
                    <a:pt x="1391" y="5470"/>
                  </a:cubicBezTo>
                  <a:lnTo>
                    <a:pt x="1609" y="4701"/>
                  </a:lnTo>
                  <a:cubicBezTo>
                    <a:pt x="2312" y="6282"/>
                    <a:pt x="3872" y="8213"/>
                    <a:pt x="7214" y="10073"/>
                  </a:cubicBezTo>
                  <a:cubicBezTo>
                    <a:pt x="7265" y="10102"/>
                    <a:pt x="7321" y="10116"/>
                    <a:pt x="7377" y="10116"/>
                  </a:cubicBezTo>
                  <a:cubicBezTo>
                    <a:pt x="7433" y="10116"/>
                    <a:pt x="7489" y="10102"/>
                    <a:pt x="7540" y="10073"/>
                  </a:cubicBezTo>
                  <a:cubicBezTo>
                    <a:pt x="9768" y="8835"/>
                    <a:pt x="11423" y="7436"/>
                    <a:pt x="12462" y="5919"/>
                  </a:cubicBezTo>
                  <a:cubicBezTo>
                    <a:pt x="12528" y="5821"/>
                    <a:pt x="12502" y="5686"/>
                    <a:pt x="12407" y="5620"/>
                  </a:cubicBezTo>
                  <a:cubicBezTo>
                    <a:pt x="12369" y="5593"/>
                    <a:pt x="12326" y="5581"/>
                    <a:pt x="12283" y="5581"/>
                  </a:cubicBezTo>
                  <a:cubicBezTo>
                    <a:pt x="12214" y="5581"/>
                    <a:pt x="12146" y="5614"/>
                    <a:pt x="12105" y="5674"/>
                  </a:cubicBezTo>
                  <a:cubicBezTo>
                    <a:pt x="11112" y="7128"/>
                    <a:pt x="9523" y="8473"/>
                    <a:pt x="7378" y="9670"/>
                  </a:cubicBezTo>
                  <a:cubicBezTo>
                    <a:pt x="5378" y="8550"/>
                    <a:pt x="3855" y="7301"/>
                    <a:pt x="2853" y="5954"/>
                  </a:cubicBezTo>
                  <a:cubicBezTo>
                    <a:pt x="2378" y="5317"/>
                    <a:pt x="2027" y="4673"/>
                    <a:pt x="1805" y="4028"/>
                  </a:cubicBezTo>
                  <a:lnTo>
                    <a:pt x="1949" y="3527"/>
                  </a:lnTo>
                  <a:lnTo>
                    <a:pt x="2130" y="3849"/>
                  </a:lnTo>
                  <a:cubicBezTo>
                    <a:pt x="2168" y="3918"/>
                    <a:pt x="2243" y="3959"/>
                    <a:pt x="2320" y="3959"/>
                  </a:cubicBezTo>
                  <a:lnTo>
                    <a:pt x="3550" y="3959"/>
                  </a:lnTo>
                  <a:cubicBezTo>
                    <a:pt x="3670" y="3959"/>
                    <a:pt x="3765" y="3864"/>
                    <a:pt x="3765" y="3743"/>
                  </a:cubicBezTo>
                  <a:cubicBezTo>
                    <a:pt x="3765" y="3625"/>
                    <a:pt x="3670" y="3527"/>
                    <a:pt x="3550" y="3527"/>
                  </a:cubicBezTo>
                  <a:lnTo>
                    <a:pt x="2444" y="3527"/>
                  </a:lnTo>
                  <a:lnTo>
                    <a:pt x="2070" y="2865"/>
                  </a:lnTo>
                  <a:cubicBezTo>
                    <a:pt x="2029" y="2790"/>
                    <a:pt x="1956" y="2755"/>
                    <a:pt x="1884" y="2755"/>
                  </a:cubicBezTo>
                  <a:cubicBezTo>
                    <a:pt x="1794" y="2755"/>
                    <a:pt x="1704" y="2810"/>
                    <a:pt x="1676" y="2914"/>
                  </a:cubicBezTo>
                  <a:lnTo>
                    <a:pt x="1589" y="3207"/>
                  </a:lnTo>
                  <a:cubicBezTo>
                    <a:pt x="1540" y="2919"/>
                    <a:pt x="1514" y="2629"/>
                    <a:pt x="1514" y="2338"/>
                  </a:cubicBezTo>
                  <a:cubicBezTo>
                    <a:pt x="1514" y="1610"/>
                    <a:pt x="1678" y="910"/>
                    <a:pt x="1989" y="317"/>
                  </a:cubicBezTo>
                  <a:cubicBezTo>
                    <a:pt x="2044" y="211"/>
                    <a:pt x="2004" y="81"/>
                    <a:pt x="1897" y="26"/>
                  </a:cubicBezTo>
                  <a:cubicBezTo>
                    <a:pt x="1865" y="9"/>
                    <a:pt x="1830" y="1"/>
                    <a:pt x="17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3434375" y="4013700"/>
              <a:ext cx="154550" cy="147775"/>
            </a:xfrm>
            <a:custGeom>
              <a:avLst/>
              <a:gdLst/>
              <a:ahLst/>
              <a:cxnLst/>
              <a:rect l="l" t="t" r="r" b="b"/>
              <a:pathLst>
                <a:path w="6182" h="5911" extrusionOk="0">
                  <a:moveTo>
                    <a:pt x="2956" y="1"/>
                  </a:moveTo>
                  <a:cubicBezTo>
                    <a:pt x="2699" y="1"/>
                    <a:pt x="2440" y="34"/>
                    <a:pt x="2183" y="104"/>
                  </a:cubicBezTo>
                  <a:cubicBezTo>
                    <a:pt x="896" y="452"/>
                    <a:pt x="4" y="1621"/>
                    <a:pt x="4" y="2956"/>
                  </a:cubicBezTo>
                  <a:cubicBezTo>
                    <a:pt x="1" y="3679"/>
                    <a:pt x="266" y="4373"/>
                    <a:pt x="744" y="4914"/>
                  </a:cubicBezTo>
                  <a:cubicBezTo>
                    <a:pt x="791" y="4968"/>
                    <a:pt x="847" y="4990"/>
                    <a:pt x="901" y="4990"/>
                  </a:cubicBezTo>
                  <a:cubicBezTo>
                    <a:pt x="1064" y="4990"/>
                    <a:pt x="1211" y="4788"/>
                    <a:pt x="1066" y="4626"/>
                  </a:cubicBezTo>
                  <a:cubicBezTo>
                    <a:pt x="202" y="3644"/>
                    <a:pt x="231" y="2165"/>
                    <a:pt x="1135" y="1221"/>
                  </a:cubicBezTo>
                  <a:cubicBezTo>
                    <a:pt x="1628" y="707"/>
                    <a:pt x="2288" y="446"/>
                    <a:pt x="2952" y="446"/>
                  </a:cubicBezTo>
                  <a:cubicBezTo>
                    <a:pt x="3510" y="446"/>
                    <a:pt x="4070" y="630"/>
                    <a:pt x="4535" y="1005"/>
                  </a:cubicBezTo>
                  <a:cubicBezTo>
                    <a:pt x="5551" y="1828"/>
                    <a:pt x="5770" y="3290"/>
                    <a:pt x="5036" y="4373"/>
                  </a:cubicBezTo>
                  <a:cubicBezTo>
                    <a:pt x="4553" y="5087"/>
                    <a:pt x="3762" y="5478"/>
                    <a:pt x="2952" y="5478"/>
                  </a:cubicBezTo>
                  <a:cubicBezTo>
                    <a:pt x="2534" y="5478"/>
                    <a:pt x="2110" y="5373"/>
                    <a:pt x="1722" y="5156"/>
                  </a:cubicBezTo>
                  <a:cubicBezTo>
                    <a:pt x="1689" y="5137"/>
                    <a:pt x="1653" y="5129"/>
                    <a:pt x="1618" y="5129"/>
                  </a:cubicBezTo>
                  <a:cubicBezTo>
                    <a:pt x="1542" y="5129"/>
                    <a:pt x="1468" y="5169"/>
                    <a:pt x="1429" y="5239"/>
                  </a:cubicBezTo>
                  <a:cubicBezTo>
                    <a:pt x="1371" y="5343"/>
                    <a:pt x="1406" y="5475"/>
                    <a:pt x="1512" y="5533"/>
                  </a:cubicBezTo>
                  <a:cubicBezTo>
                    <a:pt x="1965" y="5787"/>
                    <a:pt x="2462" y="5911"/>
                    <a:pt x="2955" y="5911"/>
                  </a:cubicBezTo>
                  <a:cubicBezTo>
                    <a:pt x="3730" y="5911"/>
                    <a:pt x="4495" y="5607"/>
                    <a:pt x="5065" y="5026"/>
                  </a:cubicBezTo>
                  <a:cubicBezTo>
                    <a:pt x="6000" y="4073"/>
                    <a:pt x="6182" y="2614"/>
                    <a:pt x="5505" y="1462"/>
                  </a:cubicBezTo>
                  <a:cubicBezTo>
                    <a:pt x="4966" y="541"/>
                    <a:pt x="3986" y="1"/>
                    <a:pt x="29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3403725" y="3982300"/>
              <a:ext cx="63150" cy="53975"/>
            </a:xfrm>
            <a:custGeom>
              <a:avLst/>
              <a:gdLst/>
              <a:ahLst/>
              <a:cxnLst/>
              <a:rect l="l" t="t" r="r" b="b"/>
              <a:pathLst>
                <a:path w="2526" h="2159" extrusionOk="0">
                  <a:moveTo>
                    <a:pt x="1438" y="433"/>
                  </a:moveTo>
                  <a:cubicBezTo>
                    <a:pt x="1773" y="433"/>
                    <a:pt x="2093" y="691"/>
                    <a:pt x="2093" y="1083"/>
                  </a:cubicBezTo>
                  <a:cubicBezTo>
                    <a:pt x="2093" y="1440"/>
                    <a:pt x="1803" y="1731"/>
                    <a:pt x="1446" y="1731"/>
                  </a:cubicBezTo>
                  <a:cubicBezTo>
                    <a:pt x="867" y="1731"/>
                    <a:pt x="579" y="1031"/>
                    <a:pt x="985" y="623"/>
                  </a:cubicBezTo>
                  <a:cubicBezTo>
                    <a:pt x="1117" y="492"/>
                    <a:pt x="1279" y="433"/>
                    <a:pt x="1438" y="433"/>
                  </a:cubicBezTo>
                  <a:close/>
                  <a:moveTo>
                    <a:pt x="1446" y="1"/>
                  </a:moveTo>
                  <a:cubicBezTo>
                    <a:pt x="481" y="1"/>
                    <a:pt x="0" y="1164"/>
                    <a:pt x="680" y="1843"/>
                  </a:cubicBezTo>
                  <a:cubicBezTo>
                    <a:pt x="888" y="2049"/>
                    <a:pt x="1164" y="2159"/>
                    <a:pt x="1444" y="2159"/>
                  </a:cubicBezTo>
                  <a:cubicBezTo>
                    <a:pt x="1584" y="2159"/>
                    <a:pt x="1724" y="2132"/>
                    <a:pt x="1857" y="2076"/>
                  </a:cubicBezTo>
                  <a:cubicBezTo>
                    <a:pt x="2260" y="1909"/>
                    <a:pt x="2525" y="1515"/>
                    <a:pt x="2525" y="1080"/>
                  </a:cubicBezTo>
                  <a:cubicBezTo>
                    <a:pt x="2522" y="484"/>
                    <a:pt x="2039" y="1"/>
                    <a:pt x="14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3540675" y="3982275"/>
              <a:ext cx="63150" cy="54025"/>
            </a:xfrm>
            <a:custGeom>
              <a:avLst/>
              <a:gdLst/>
              <a:ahLst/>
              <a:cxnLst/>
              <a:rect l="l" t="t" r="r" b="b"/>
              <a:pathLst>
                <a:path w="2526" h="2161" extrusionOk="0">
                  <a:moveTo>
                    <a:pt x="1448" y="433"/>
                  </a:moveTo>
                  <a:cubicBezTo>
                    <a:pt x="1606" y="433"/>
                    <a:pt x="1769" y="492"/>
                    <a:pt x="1901" y="624"/>
                  </a:cubicBezTo>
                  <a:cubicBezTo>
                    <a:pt x="2309" y="1032"/>
                    <a:pt x="2019" y="1729"/>
                    <a:pt x="1443" y="1729"/>
                  </a:cubicBezTo>
                  <a:cubicBezTo>
                    <a:pt x="1086" y="1729"/>
                    <a:pt x="795" y="1441"/>
                    <a:pt x="795" y="1081"/>
                  </a:cubicBezTo>
                  <a:cubicBezTo>
                    <a:pt x="795" y="692"/>
                    <a:pt x="1114" y="433"/>
                    <a:pt x="1448" y="433"/>
                  </a:cubicBezTo>
                  <a:close/>
                  <a:moveTo>
                    <a:pt x="1437" y="0"/>
                  </a:moveTo>
                  <a:cubicBezTo>
                    <a:pt x="1172" y="0"/>
                    <a:pt x="901" y="99"/>
                    <a:pt x="680" y="318"/>
                  </a:cubicBezTo>
                  <a:cubicBezTo>
                    <a:pt x="1" y="998"/>
                    <a:pt x="484" y="2161"/>
                    <a:pt x="1446" y="2161"/>
                  </a:cubicBezTo>
                  <a:cubicBezTo>
                    <a:pt x="2042" y="2161"/>
                    <a:pt x="2523" y="1677"/>
                    <a:pt x="2525" y="1081"/>
                  </a:cubicBezTo>
                  <a:cubicBezTo>
                    <a:pt x="2525" y="431"/>
                    <a:pt x="1993" y="0"/>
                    <a:pt x="14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3472250" y="3956325"/>
              <a:ext cx="63125" cy="54075"/>
            </a:xfrm>
            <a:custGeom>
              <a:avLst/>
              <a:gdLst/>
              <a:ahLst/>
              <a:cxnLst/>
              <a:rect l="l" t="t" r="r" b="b"/>
              <a:pathLst>
                <a:path w="2525" h="2163" extrusionOk="0">
                  <a:moveTo>
                    <a:pt x="1448" y="434"/>
                  </a:moveTo>
                  <a:cubicBezTo>
                    <a:pt x="1608" y="434"/>
                    <a:pt x="1770" y="493"/>
                    <a:pt x="1903" y="625"/>
                  </a:cubicBezTo>
                  <a:cubicBezTo>
                    <a:pt x="2309" y="1034"/>
                    <a:pt x="2021" y="1731"/>
                    <a:pt x="1445" y="1731"/>
                  </a:cubicBezTo>
                  <a:cubicBezTo>
                    <a:pt x="1085" y="1731"/>
                    <a:pt x="795" y="1440"/>
                    <a:pt x="795" y="1083"/>
                  </a:cubicBezTo>
                  <a:lnTo>
                    <a:pt x="797" y="1083"/>
                  </a:lnTo>
                  <a:cubicBezTo>
                    <a:pt x="797" y="692"/>
                    <a:pt x="1116" y="434"/>
                    <a:pt x="1448" y="434"/>
                  </a:cubicBezTo>
                  <a:close/>
                  <a:moveTo>
                    <a:pt x="1437" y="1"/>
                  </a:moveTo>
                  <a:cubicBezTo>
                    <a:pt x="1171" y="1"/>
                    <a:pt x="900" y="99"/>
                    <a:pt x="679" y="320"/>
                  </a:cubicBezTo>
                  <a:cubicBezTo>
                    <a:pt x="0" y="1000"/>
                    <a:pt x="481" y="2163"/>
                    <a:pt x="1445" y="2163"/>
                  </a:cubicBezTo>
                  <a:cubicBezTo>
                    <a:pt x="2038" y="2160"/>
                    <a:pt x="2522" y="1679"/>
                    <a:pt x="2525" y="1083"/>
                  </a:cubicBezTo>
                  <a:cubicBezTo>
                    <a:pt x="2525" y="433"/>
                    <a:pt x="1992" y="1"/>
                    <a:pt x="14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3466925" y="4045675"/>
              <a:ext cx="82775" cy="82825"/>
            </a:xfrm>
            <a:custGeom>
              <a:avLst/>
              <a:gdLst/>
              <a:ahLst/>
              <a:cxnLst/>
              <a:rect l="l" t="t" r="r" b="b"/>
              <a:pathLst>
                <a:path w="3311" h="3313" extrusionOk="0">
                  <a:moveTo>
                    <a:pt x="1659" y="435"/>
                  </a:moveTo>
                  <a:cubicBezTo>
                    <a:pt x="1712" y="435"/>
                    <a:pt x="1767" y="455"/>
                    <a:pt x="1811" y="500"/>
                  </a:cubicBezTo>
                  <a:cubicBezTo>
                    <a:pt x="1851" y="540"/>
                    <a:pt x="1874" y="595"/>
                    <a:pt x="1874" y="653"/>
                  </a:cubicBezTo>
                  <a:lnTo>
                    <a:pt x="1874" y="1228"/>
                  </a:lnTo>
                  <a:cubicBezTo>
                    <a:pt x="1874" y="1346"/>
                    <a:pt x="1969" y="1444"/>
                    <a:pt x="2090" y="1444"/>
                  </a:cubicBezTo>
                  <a:lnTo>
                    <a:pt x="2666" y="1444"/>
                  </a:lnTo>
                  <a:cubicBezTo>
                    <a:pt x="2784" y="1444"/>
                    <a:pt x="2882" y="1539"/>
                    <a:pt x="2882" y="1660"/>
                  </a:cubicBezTo>
                  <a:cubicBezTo>
                    <a:pt x="2882" y="1778"/>
                    <a:pt x="2784" y="1876"/>
                    <a:pt x="2666" y="1876"/>
                  </a:cubicBezTo>
                  <a:lnTo>
                    <a:pt x="2090" y="1876"/>
                  </a:lnTo>
                  <a:cubicBezTo>
                    <a:pt x="1969" y="1876"/>
                    <a:pt x="1874" y="1971"/>
                    <a:pt x="1874" y="2092"/>
                  </a:cubicBezTo>
                  <a:lnTo>
                    <a:pt x="1874" y="2668"/>
                  </a:lnTo>
                  <a:cubicBezTo>
                    <a:pt x="1874" y="2786"/>
                    <a:pt x="1776" y="2881"/>
                    <a:pt x="1658" y="2881"/>
                  </a:cubicBezTo>
                  <a:cubicBezTo>
                    <a:pt x="1537" y="2881"/>
                    <a:pt x="1442" y="2786"/>
                    <a:pt x="1442" y="2668"/>
                  </a:cubicBezTo>
                  <a:lnTo>
                    <a:pt x="1442" y="2092"/>
                  </a:lnTo>
                  <a:cubicBezTo>
                    <a:pt x="1442" y="1971"/>
                    <a:pt x="1344" y="1876"/>
                    <a:pt x="1226" y="1876"/>
                  </a:cubicBezTo>
                  <a:lnTo>
                    <a:pt x="651" y="1876"/>
                  </a:lnTo>
                  <a:cubicBezTo>
                    <a:pt x="530" y="1876"/>
                    <a:pt x="435" y="1778"/>
                    <a:pt x="435" y="1660"/>
                  </a:cubicBezTo>
                  <a:cubicBezTo>
                    <a:pt x="435" y="1539"/>
                    <a:pt x="530" y="1444"/>
                    <a:pt x="651" y="1444"/>
                  </a:cubicBezTo>
                  <a:lnTo>
                    <a:pt x="1226" y="1444"/>
                  </a:lnTo>
                  <a:cubicBezTo>
                    <a:pt x="1344" y="1444"/>
                    <a:pt x="1442" y="1346"/>
                    <a:pt x="1442" y="1228"/>
                  </a:cubicBezTo>
                  <a:lnTo>
                    <a:pt x="1442" y="653"/>
                  </a:lnTo>
                  <a:cubicBezTo>
                    <a:pt x="1440" y="522"/>
                    <a:pt x="1548" y="435"/>
                    <a:pt x="1659" y="435"/>
                  </a:cubicBezTo>
                  <a:close/>
                  <a:moveTo>
                    <a:pt x="1659" y="0"/>
                  </a:moveTo>
                  <a:cubicBezTo>
                    <a:pt x="1326" y="0"/>
                    <a:pt x="1006" y="259"/>
                    <a:pt x="1008" y="650"/>
                  </a:cubicBezTo>
                  <a:lnTo>
                    <a:pt x="1008" y="1010"/>
                  </a:lnTo>
                  <a:lnTo>
                    <a:pt x="648" y="1010"/>
                  </a:lnTo>
                  <a:cubicBezTo>
                    <a:pt x="291" y="1010"/>
                    <a:pt x="0" y="1300"/>
                    <a:pt x="0" y="1657"/>
                  </a:cubicBezTo>
                  <a:cubicBezTo>
                    <a:pt x="0" y="2014"/>
                    <a:pt x="291" y="2305"/>
                    <a:pt x="648" y="2305"/>
                  </a:cubicBezTo>
                  <a:lnTo>
                    <a:pt x="1008" y="2305"/>
                  </a:lnTo>
                  <a:lnTo>
                    <a:pt x="1008" y="2665"/>
                  </a:lnTo>
                  <a:cubicBezTo>
                    <a:pt x="1008" y="3022"/>
                    <a:pt x="1298" y="3313"/>
                    <a:pt x="1655" y="3313"/>
                  </a:cubicBezTo>
                  <a:cubicBezTo>
                    <a:pt x="2012" y="3313"/>
                    <a:pt x="2303" y="3022"/>
                    <a:pt x="2303" y="2665"/>
                  </a:cubicBezTo>
                  <a:lnTo>
                    <a:pt x="2303" y="2305"/>
                  </a:lnTo>
                  <a:lnTo>
                    <a:pt x="2663" y="2305"/>
                  </a:lnTo>
                  <a:cubicBezTo>
                    <a:pt x="3020" y="2305"/>
                    <a:pt x="3311" y="2014"/>
                    <a:pt x="3311" y="1657"/>
                  </a:cubicBezTo>
                  <a:cubicBezTo>
                    <a:pt x="3311" y="1300"/>
                    <a:pt x="3020" y="1010"/>
                    <a:pt x="2663" y="1010"/>
                  </a:cubicBezTo>
                  <a:lnTo>
                    <a:pt x="2303" y="1010"/>
                  </a:lnTo>
                  <a:lnTo>
                    <a:pt x="2303" y="650"/>
                  </a:lnTo>
                  <a:cubicBezTo>
                    <a:pt x="2303" y="477"/>
                    <a:pt x="2237" y="313"/>
                    <a:pt x="2113" y="192"/>
                  </a:cubicBezTo>
                  <a:cubicBezTo>
                    <a:pt x="1982" y="60"/>
                    <a:pt x="1819" y="0"/>
                    <a:pt x="16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3374275" y="3901625"/>
              <a:ext cx="318575" cy="172325"/>
            </a:xfrm>
            <a:custGeom>
              <a:avLst/>
              <a:gdLst/>
              <a:ahLst/>
              <a:cxnLst/>
              <a:rect l="l" t="t" r="r" b="b"/>
              <a:pathLst>
                <a:path w="12743" h="6893" extrusionOk="0">
                  <a:moveTo>
                    <a:pt x="2332" y="1"/>
                  </a:moveTo>
                  <a:cubicBezTo>
                    <a:pt x="2328" y="1"/>
                    <a:pt x="2323" y="1"/>
                    <a:pt x="2318" y="1"/>
                  </a:cubicBezTo>
                  <a:cubicBezTo>
                    <a:pt x="1489" y="1"/>
                    <a:pt x="735" y="340"/>
                    <a:pt x="148" y="985"/>
                  </a:cubicBezTo>
                  <a:cubicBezTo>
                    <a:pt x="0" y="1144"/>
                    <a:pt x="144" y="1350"/>
                    <a:pt x="308" y="1350"/>
                  </a:cubicBezTo>
                  <a:cubicBezTo>
                    <a:pt x="361" y="1350"/>
                    <a:pt x="417" y="1328"/>
                    <a:pt x="465" y="1276"/>
                  </a:cubicBezTo>
                  <a:cubicBezTo>
                    <a:pt x="971" y="723"/>
                    <a:pt x="1613" y="433"/>
                    <a:pt x="2318" y="433"/>
                  </a:cubicBezTo>
                  <a:cubicBezTo>
                    <a:pt x="3896" y="433"/>
                    <a:pt x="4837" y="1561"/>
                    <a:pt x="5091" y="1906"/>
                  </a:cubicBezTo>
                  <a:cubicBezTo>
                    <a:pt x="5157" y="1999"/>
                    <a:pt x="5259" y="2045"/>
                    <a:pt x="5361" y="2045"/>
                  </a:cubicBezTo>
                  <a:cubicBezTo>
                    <a:pt x="5464" y="2045"/>
                    <a:pt x="5566" y="1999"/>
                    <a:pt x="5632" y="1906"/>
                  </a:cubicBezTo>
                  <a:cubicBezTo>
                    <a:pt x="5882" y="1561"/>
                    <a:pt x="6827" y="433"/>
                    <a:pt x="8401" y="433"/>
                  </a:cubicBezTo>
                  <a:cubicBezTo>
                    <a:pt x="9985" y="433"/>
                    <a:pt x="11228" y="2001"/>
                    <a:pt x="11228" y="4008"/>
                  </a:cubicBezTo>
                  <a:cubicBezTo>
                    <a:pt x="11225" y="4184"/>
                    <a:pt x="11217" y="4362"/>
                    <a:pt x="11197" y="4538"/>
                  </a:cubicBezTo>
                  <a:lnTo>
                    <a:pt x="11081" y="4140"/>
                  </a:lnTo>
                  <a:cubicBezTo>
                    <a:pt x="11055" y="4048"/>
                    <a:pt x="10972" y="3985"/>
                    <a:pt x="10874" y="3985"/>
                  </a:cubicBezTo>
                  <a:cubicBezTo>
                    <a:pt x="10779" y="3985"/>
                    <a:pt x="10693" y="4048"/>
                    <a:pt x="10667" y="4140"/>
                  </a:cubicBezTo>
                  <a:lnTo>
                    <a:pt x="10108" y="6086"/>
                  </a:lnTo>
                  <a:lnTo>
                    <a:pt x="9930" y="5761"/>
                  </a:lnTo>
                  <a:cubicBezTo>
                    <a:pt x="9892" y="5695"/>
                    <a:pt x="9820" y="5652"/>
                    <a:pt x="9743" y="5652"/>
                  </a:cubicBezTo>
                  <a:lnTo>
                    <a:pt x="8902" y="5652"/>
                  </a:lnTo>
                  <a:cubicBezTo>
                    <a:pt x="8784" y="5652"/>
                    <a:pt x="8686" y="5750"/>
                    <a:pt x="8686" y="5868"/>
                  </a:cubicBezTo>
                  <a:cubicBezTo>
                    <a:pt x="8686" y="5989"/>
                    <a:pt x="8784" y="6084"/>
                    <a:pt x="8902" y="6084"/>
                  </a:cubicBezTo>
                  <a:lnTo>
                    <a:pt x="9616" y="6084"/>
                  </a:lnTo>
                  <a:lnTo>
                    <a:pt x="9987" y="6746"/>
                  </a:lnTo>
                  <a:cubicBezTo>
                    <a:pt x="10028" y="6815"/>
                    <a:pt x="10100" y="6855"/>
                    <a:pt x="10177" y="6855"/>
                  </a:cubicBezTo>
                  <a:lnTo>
                    <a:pt x="10203" y="6855"/>
                  </a:lnTo>
                  <a:cubicBezTo>
                    <a:pt x="10290" y="6844"/>
                    <a:pt x="10362" y="6783"/>
                    <a:pt x="10385" y="6700"/>
                  </a:cubicBezTo>
                  <a:lnTo>
                    <a:pt x="10877" y="4981"/>
                  </a:lnTo>
                  <a:lnTo>
                    <a:pt x="11015" y="5450"/>
                  </a:lnTo>
                  <a:cubicBezTo>
                    <a:pt x="10897" y="5842"/>
                    <a:pt x="10745" y="6216"/>
                    <a:pt x="10555" y="6576"/>
                  </a:cubicBezTo>
                  <a:cubicBezTo>
                    <a:pt x="10497" y="6682"/>
                    <a:pt x="10540" y="6812"/>
                    <a:pt x="10644" y="6869"/>
                  </a:cubicBezTo>
                  <a:cubicBezTo>
                    <a:pt x="10675" y="6884"/>
                    <a:pt x="10710" y="6892"/>
                    <a:pt x="10745" y="6892"/>
                  </a:cubicBezTo>
                  <a:cubicBezTo>
                    <a:pt x="10825" y="6892"/>
                    <a:pt x="10900" y="6849"/>
                    <a:pt x="10937" y="6777"/>
                  </a:cubicBezTo>
                  <a:cubicBezTo>
                    <a:pt x="11058" y="6544"/>
                    <a:pt x="11168" y="6305"/>
                    <a:pt x="11263" y="6061"/>
                  </a:cubicBezTo>
                  <a:cubicBezTo>
                    <a:pt x="11292" y="6078"/>
                    <a:pt x="11326" y="6084"/>
                    <a:pt x="11361" y="6084"/>
                  </a:cubicBezTo>
                  <a:lnTo>
                    <a:pt x="12527" y="6084"/>
                  </a:lnTo>
                  <a:cubicBezTo>
                    <a:pt x="12645" y="6084"/>
                    <a:pt x="12742" y="5989"/>
                    <a:pt x="12742" y="5868"/>
                  </a:cubicBezTo>
                  <a:cubicBezTo>
                    <a:pt x="12742" y="5750"/>
                    <a:pt x="12645" y="5652"/>
                    <a:pt x="12527" y="5652"/>
                  </a:cubicBezTo>
                  <a:lnTo>
                    <a:pt x="12524" y="5655"/>
                  </a:lnTo>
                  <a:lnTo>
                    <a:pt x="11519" y="5655"/>
                  </a:lnTo>
                  <a:lnTo>
                    <a:pt x="11461" y="5450"/>
                  </a:lnTo>
                  <a:cubicBezTo>
                    <a:pt x="11591" y="4981"/>
                    <a:pt x="11657" y="4494"/>
                    <a:pt x="11660" y="4008"/>
                  </a:cubicBezTo>
                  <a:cubicBezTo>
                    <a:pt x="11660" y="2949"/>
                    <a:pt x="11343" y="1958"/>
                    <a:pt x="10768" y="1213"/>
                  </a:cubicBezTo>
                  <a:cubicBezTo>
                    <a:pt x="10163" y="430"/>
                    <a:pt x="9322" y="1"/>
                    <a:pt x="8401" y="1"/>
                  </a:cubicBezTo>
                  <a:cubicBezTo>
                    <a:pt x="8397" y="1"/>
                    <a:pt x="8392" y="1"/>
                    <a:pt x="8387" y="1"/>
                  </a:cubicBezTo>
                  <a:cubicBezTo>
                    <a:pt x="7638" y="1"/>
                    <a:pt x="6906" y="234"/>
                    <a:pt x="6294" y="666"/>
                  </a:cubicBezTo>
                  <a:cubicBezTo>
                    <a:pt x="5943" y="913"/>
                    <a:pt x="5626" y="1210"/>
                    <a:pt x="5361" y="1550"/>
                  </a:cubicBezTo>
                  <a:cubicBezTo>
                    <a:pt x="5096" y="1210"/>
                    <a:pt x="4780" y="913"/>
                    <a:pt x="4426" y="666"/>
                  </a:cubicBezTo>
                  <a:cubicBezTo>
                    <a:pt x="3813" y="234"/>
                    <a:pt x="3082" y="1"/>
                    <a:pt x="23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>
            <a:spLocks noGrp="1"/>
          </p:cNvSpPr>
          <p:nvPr>
            <p:ph type="ctrTitle" idx="15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cxnSp>
        <p:nvCxnSpPr>
          <p:cNvPr id="219" name="Google Shape;219;p33"/>
          <p:cNvCxnSpPr/>
          <p:nvPr/>
        </p:nvCxnSpPr>
        <p:spPr>
          <a:xfrm>
            <a:off x="7540953" y="2253604"/>
            <a:ext cx="0" cy="632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220" name="Google Shape;220;p33"/>
          <p:cNvCxnSpPr/>
          <p:nvPr/>
        </p:nvCxnSpPr>
        <p:spPr>
          <a:xfrm>
            <a:off x="3550353" y="2253604"/>
            <a:ext cx="0" cy="632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221" name="Google Shape;221;p33"/>
          <p:cNvCxnSpPr/>
          <p:nvPr/>
        </p:nvCxnSpPr>
        <p:spPr>
          <a:xfrm>
            <a:off x="1555278" y="2253604"/>
            <a:ext cx="0" cy="632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22" name="Google Shape;222;p33"/>
          <p:cNvSpPr/>
          <p:nvPr/>
        </p:nvSpPr>
        <p:spPr>
          <a:xfrm>
            <a:off x="4928022" y="1348288"/>
            <a:ext cx="1233000" cy="12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3"/>
          <p:cNvSpPr/>
          <p:nvPr/>
        </p:nvSpPr>
        <p:spPr>
          <a:xfrm>
            <a:off x="6924455" y="1348288"/>
            <a:ext cx="1233000" cy="12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3"/>
          <p:cNvSpPr/>
          <p:nvPr/>
        </p:nvSpPr>
        <p:spPr>
          <a:xfrm>
            <a:off x="2930733" y="1348288"/>
            <a:ext cx="1233000" cy="12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3"/>
          <p:cNvSpPr/>
          <p:nvPr/>
        </p:nvSpPr>
        <p:spPr>
          <a:xfrm>
            <a:off x="938753" y="1348288"/>
            <a:ext cx="1233000" cy="12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3"/>
          <p:cNvSpPr txBox="1">
            <a:spLocks noGrp="1"/>
          </p:cNvSpPr>
          <p:nvPr>
            <p:ph type="ctrTitle"/>
          </p:nvPr>
        </p:nvSpPr>
        <p:spPr>
          <a:xfrm flipH="1">
            <a:off x="2735660" y="2962504"/>
            <a:ext cx="1630500" cy="853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 b="1"/>
              <a:t>OUR </a:t>
            </a:r>
            <a:r>
              <a:rPr lang="en-US" sz="1600" b="1"/>
              <a:t>NUMBERS</a:t>
            </a:r>
            <a:endParaRPr sz="1600" b="1"/>
          </a:p>
        </p:txBody>
      </p:sp>
      <p:sp>
        <p:nvSpPr>
          <p:cNvPr id="227" name="Google Shape;227;p33"/>
          <p:cNvSpPr txBox="1">
            <a:spLocks noGrp="1"/>
          </p:cNvSpPr>
          <p:nvPr>
            <p:ph type="subTitle" idx="1"/>
          </p:nvPr>
        </p:nvSpPr>
        <p:spPr>
          <a:xfrm flipH="1">
            <a:off x="2522523" y="3767732"/>
            <a:ext cx="19065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3 Statements</a:t>
            </a:r>
          </a:p>
          <a:p>
            <a:r>
              <a:rPr lang="en-US"/>
              <a:t>Financial Models</a:t>
            </a:r>
          </a:p>
          <a:p>
            <a:endParaRPr lang="en-US"/>
          </a:p>
        </p:txBody>
      </p:sp>
      <p:sp>
        <p:nvSpPr>
          <p:cNvPr id="228" name="Google Shape;228;p33"/>
          <p:cNvSpPr txBox="1">
            <a:spLocks noGrp="1"/>
          </p:cNvSpPr>
          <p:nvPr>
            <p:ph type="title" idx="2"/>
          </p:nvPr>
        </p:nvSpPr>
        <p:spPr>
          <a:xfrm flipH="1">
            <a:off x="2674000" y="167588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9" name="Google Shape;229;p33"/>
          <p:cNvSpPr txBox="1">
            <a:spLocks noGrp="1"/>
          </p:cNvSpPr>
          <p:nvPr>
            <p:ph type="ctrTitle" idx="3"/>
          </p:nvPr>
        </p:nvSpPr>
        <p:spPr>
          <a:xfrm flipH="1">
            <a:off x="6546338" y="3159747"/>
            <a:ext cx="2042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OUR PLANS</a:t>
            </a:r>
            <a:endParaRPr sz="1600" b="1"/>
          </a:p>
        </p:txBody>
      </p:sp>
      <p:sp>
        <p:nvSpPr>
          <p:cNvPr id="230" name="Google Shape;230;p33"/>
          <p:cNvSpPr txBox="1">
            <a:spLocks noGrp="1"/>
          </p:cNvSpPr>
          <p:nvPr>
            <p:ph type="subTitle" idx="4"/>
          </p:nvPr>
        </p:nvSpPr>
        <p:spPr>
          <a:xfrm flipH="1">
            <a:off x="6610511" y="3734596"/>
            <a:ext cx="19065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For payment</a:t>
            </a:r>
            <a:r>
              <a:rPr lang="en-SA"/>
              <a:t> </a:t>
            </a:r>
          </a:p>
          <a:p>
            <a:pPr marL="0" lvl="0" indent="0"/>
            <a:r>
              <a:rPr lang="en-SA"/>
              <a:t>For </a:t>
            </a:r>
            <a:r>
              <a:rPr lang="en-US"/>
              <a:t>investment</a:t>
            </a:r>
          </a:p>
          <a:p>
            <a:pPr marL="0" lvl="0" indent="0"/>
            <a:r>
              <a:rPr lang="en-US"/>
              <a:t>For investors</a:t>
            </a: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title" idx="5"/>
          </p:nvPr>
        </p:nvSpPr>
        <p:spPr>
          <a:xfrm flipH="1">
            <a:off x="6660422" y="167588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 idx="6"/>
          </p:nvPr>
        </p:nvSpPr>
        <p:spPr>
          <a:xfrm flipH="1">
            <a:off x="787428" y="2962503"/>
            <a:ext cx="1535700" cy="857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 b="1"/>
              <a:t>OUR SERVICES &amp;</a:t>
            </a:r>
            <a:br>
              <a:rPr lang="en" sz="1600" b="1"/>
            </a:br>
            <a:r>
              <a:rPr lang="en" sz="1600" b="1"/>
              <a:t> PRODUCTS</a:t>
            </a:r>
            <a:endParaRPr sz="1600" b="1"/>
          </a:p>
        </p:txBody>
      </p:sp>
      <p:sp>
        <p:nvSpPr>
          <p:cNvPr id="233" name="Google Shape;233;p33"/>
          <p:cNvSpPr txBox="1">
            <a:spLocks noGrp="1"/>
          </p:cNvSpPr>
          <p:nvPr>
            <p:ph type="subTitle" idx="7"/>
          </p:nvPr>
        </p:nvSpPr>
        <p:spPr>
          <a:xfrm flipH="1">
            <a:off x="585827" y="3767732"/>
            <a:ext cx="19065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and future </a:t>
            </a:r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8"/>
          </p:nvPr>
        </p:nvSpPr>
        <p:spPr>
          <a:xfrm flipH="1">
            <a:off x="678357" y="167588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5" name="Google Shape;235;p33"/>
          <p:cNvSpPr txBox="1">
            <a:spLocks noGrp="1"/>
          </p:cNvSpPr>
          <p:nvPr>
            <p:ph type="ctrTitle" idx="9"/>
          </p:nvPr>
        </p:nvSpPr>
        <p:spPr>
          <a:xfrm flipH="1">
            <a:off x="4603949" y="2998359"/>
            <a:ext cx="1887926" cy="8171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b="1"/>
              <a:t>Reason for Raising Additional Funds</a:t>
            </a:r>
            <a:endParaRPr lang="en-SA" sz="1600"/>
          </a:p>
        </p:txBody>
      </p:sp>
      <p:sp>
        <p:nvSpPr>
          <p:cNvPr id="236" name="Google Shape;236;p33"/>
          <p:cNvSpPr txBox="1">
            <a:spLocks noGrp="1"/>
          </p:cNvSpPr>
          <p:nvPr>
            <p:ph type="subTitle" idx="13"/>
          </p:nvPr>
        </p:nvSpPr>
        <p:spPr>
          <a:xfrm flipH="1">
            <a:off x="4603949" y="3815516"/>
            <a:ext cx="19065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much?</a:t>
            </a:r>
            <a:endParaRPr/>
          </a:p>
        </p:txBody>
      </p:sp>
      <p:sp>
        <p:nvSpPr>
          <p:cNvPr id="237" name="Google Shape;237;p33"/>
          <p:cNvSpPr txBox="1">
            <a:spLocks noGrp="1"/>
          </p:cNvSpPr>
          <p:nvPr>
            <p:ph type="title" idx="14"/>
          </p:nvPr>
        </p:nvSpPr>
        <p:spPr>
          <a:xfrm flipH="1">
            <a:off x="4668739" y="167588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38" name="Google Shape;238;p33"/>
          <p:cNvCxnSpPr/>
          <p:nvPr/>
        </p:nvCxnSpPr>
        <p:spPr>
          <a:xfrm>
            <a:off x="5545653" y="2253604"/>
            <a:ext cx="0" cy="632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oval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/>
              <a:t>SERVICES &amp;</a:t>
            </a:r>
            <a:br>
              <a:rPr lang="en-US" sz="3200"/>
            </a:br>
            <a:r>
              <a:rPr lang="en-US" sz="3200"/>
              <a:t> PRODUCTS</a:t>
            </a:r>
          </a:p>
        </p:txBody>
      </p:sp>
      <p:sp>
        <p:nvSpPr>
          <p:cNvPr id="274" name="Google Shape;274;p38"/>
          <p:cNvSpPr txBox="1">
            <a:spLocks noGrp="1"/>
          </p:cNvSpPr>
          <p:nvPr>
            <p:ph type="subTitle" idx="4294967295"/>
          </p:nvPr>
        </p:nvSpPr>
        <p:spPr>
          <a:xfrm>
            <a:off x="3260239" y="2381903"/>
            <a:ext cx="2897700" cy="2781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/>
              <a:t>Food: Wet food, dry food, seeds, organic options, treats (cookies, biscuits)</a:t>
            </a:r>
            <a:endParaRPr lang="en-US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/>
              <a:t>Supplements </a:t>
            </a:r>
            <a:endParaRPr lang="en-SA" sz="1200"/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/>
              <a:t>Grooming products: Shampoos, nail clippers, brushes</a:t>
            </a:r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/>
              <a:t>Toys</a:t>
            </a:r>
            <a:endParaRPr lang="en-SA" sz="1200"/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/>
              <a:t>Cages</a:t>
            </a:r>
            <a:endParaRPr lang="en-SA" sz="1200"/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/>
              <a:t>Beds</a:t>
            </a:r>
            <a:endParaRPr lang="en-SA" sz="1200"/>
          </a:p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/>
              <a:t>Transportations (carriers)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/>
              <a:t>Accessories: Collars, tags</a:t>
            </a:r>
          </a:p>
        </p:txBody>
      </p:sp>
      <p:cxnSp>
        <p:nvCxnSpPr>
          <p:cNvPr id="276" name="Google Shape;276;p38"/>
          <p:cNvCxnSpPr>
            <a:cxnSpLocks/>
          </p:cNvCxnSpPr>
          <p:nvPr/>
        </p:nvCxnSpPr>
        <p:spPr>
          <a:xfrm flipH="1">
            <a:off x="988828" y="2161205"/>
            <a:ext cx="7166344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sm" len="sm"/>
            <a:tailEnd type="oval" w="sm" len="sm"/>
          </a:ln>
        </p:spPr>
      </p:cxnSp>
      <p:sp>
        <p:nvSpPr>
          <p:cNvPr id="277" name="Google Shape;277;p38"/>
          <p:cNvSpPr/>
          <p:nvPr/>
        </p:nvSpPr>
        <p:spPr>
          <a:xfrm rot="8100000">
            <a:off x="4189777" y="1407580"/>
            <a:ext cx="760281" cy="760281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type="subTitle" idx="4294967295"/>
          </p:nvPr>
        </p:nvSpPr>
        <p:spPr>
          <a:xfrm>
            <a:off x="3898907" y="1648395"/>
            <a:ext cx="1342019" cy="2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-US" sz="1400" b="1"/>
              <a:t>Products</a:t>
            </a:r>
            <a:endParaRPr sz="14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/>
              <a:t>SERVICES &amp;</a:t>
            </a:r>
            <a:br>
              <a:rPr lang="en-US" sz="3200"/>
            </a:br>
            <a:r>
              <a:rPr lang="en-US" sz="3200"/>
              <a:t> PRODUCTS</a:t>
            </a:r>
          </a:p>
        </p:txBody>
      </p:sp>
      <p:sp>
        <p:nvSpPr>
          <p:cNvPr id="275" name="Google Shape;275;p38"/>
          <p:cNvSpPr txBox="1">
            <a:spLocks noGrp="1"/>
          </p:cNvSpPr>
          <p:nvPr>
            <p:ph type="subTitle" idx="4294967295"/>
          </p:nvPr>
        </p:nvSpPr>
        <p:spPr>
          <a:xfrm>
            <a:off x="3174196" y="2652193"/>
            <a:ext cx="3290983" cy="24387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/>
              <a:t>Grooming services</a:t>
            </a:r>
            <a:endParaRPr lang="en-SA" sz="1400"/>
          </a:p>
          <a:p>
            <a:pPr>
              <a:buFont typeface="Arial" panose="020B0604020202020204" pitchFamily="34" charset="0"/>
              <a:buChar char="•"/>
            </a:pPr>
            <a:r>
              <a:rPr lang="en-US" sz="1200"/>
              <a:t>Consulting services</a:t>
            </a:r>
            <a:endParaRPr lang="en-SA" sz="1400"/>
          </a:p>
          <a:p>
            <a:pPr>
              <a:buFont typeface="Arial" panose="020B0604020202020204" pitchFamily="34" charset="0"/>
              <a:buChar char="•"/>
            </a:pPr>
            <a:r>
              <a:rPr lang="en-US" sz="1200"/>
              <a:t>Engraving</a:t>
            </a:r>
            <a:endParaRPr lang="en-SA" sz="1400"/>
          </a:p>
          <a:p>
            <a:pPr>
              <a:buFont typeface="Arial" panose="020B0604020202020204" pitchFamily="34" charset="0"/>
              <a:buChar char="•"/>
            </a:pPr>
            <a:r>
              <a:rPr lang="en-US" sz="1200"/>
              <a:t>Product Subscription: monthly, annual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/>
              <a:t>Membership; a loyalty services program that includes discounts, priority, new products samples, and early access</a:t>
            </a:r>
            <a:endParaRPr lang="en-SA" sz="14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76" name="Google Shape;276;p38"/>
          <p:cNvCxnSpPr>
            <a:cxnSpLocks/>
          </p:cNvCxnSpPr>
          <p:nvPr/>
        </p:nvCxnSpPr>
        <p:spPr>
          <a:xfrm flipH="1">
            <a:off x="988828" y="2161205"/>
            <a:ext cx="7166344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sm" len="sm"/>
            <a:tailEnd type="oval" w="sm" len="sm"/>
          </a:ln>
        </p:spPr>
      </p:cxnSp>
      <p:sp>
        <p:nvSpPr>
          <p:cNvPr id="277" name="Google Shape;277;p38"/>
          <p:cNvSpPr/>
          <p:nvPr/>
        </p:nvSpPr>
        <p:spPr>
          <a:xfrm rot="8100000">
            <a:off x="4189777" y="1391705"/>
            <a:ext cx="760281" cy="760281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type="subTitle" idx="4294967295"/>
          </p:nvPr>
        </p:nvSpPr>
        <p:spPr>
          <a:xfrm>
            <a:off x="3835407" y="1743645"/>
            <a:ext cx="1342019" cy="2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buNone/>
            </a:pPr>
            <a:r>
              <a:rPr lang="en-US" sz="1400" b="1"/>
              <a:t>Service</a:t>
            </a:r>
            <a:endParaRPr lang="en-US" sz="1400"/>
          </a:p>
          <a:p>
            <a:pPr marL="0" lvl="0" indent="0" algn="ctr">
              <a:lnSpc>
                <a:spcPct val="100000"/>
              </a:lnSpc>
              <a:buNone/>
            </a:pPr>
            <a:endParaRPr lang="en-US" sz="1400" b="1">
              <a:ea typeface="Livvic Medium"/>
              <a:cs typeface="Livvic Medium"/>
            </a:endParaRPr>
          </a:p>
        </p:txBody>
      </p:sp>
      <p:sp>
        <p:nvSpPr>
          <p:cNvPr id="26" name="Google Shape;279;p38">
            <a:extLst>
              <a:ext uri="{FF2B5EF4-FFF2-40B4-BE49-F238E27FC236}">
                <a16:creationId xmlns:a16="http://schemas.microsoft.com/office/drawing/2014/main" id="{A512C400-33ED-7E49-9868-D421D8855913}"/>
              </a:ext>
            </a:extLst>
          </p:cNvPr>
          <p:cNvSpPr/>
          <p:nvPr/>
        </p:nvSpPr>
        <p:spPr>
          <a:xfrm rot="8100000">
            <a:off x="4868807" y="2007783"/>
            <a:ext cx="608225" cy="608225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75;p38">
            <a:extLst>
              <a:ext uri="{FF2B5EF4-FFF2-40B4-BE49-F238E27FC236}">
                <a16:creationId xmlns:a16="http://schemas.microsoft.com/office/drawing/2014/main" id="{EF699E65-8B69-0F42-B446-BE283A835668}"/>
              </a:ext>
            </a:extLst>
          </p:cNvPr>
          <p:cNvSpPr txBox="1">
            <a:spLocks/>
          </p:cNvSpPr>
          <p:nvPr/>
        </p:nvSpPr>
        <p:spPr>
          <a:xfrm>
            <a:off x="4678092" y="2153415"/>
            <a:ext cx="987013" cy="31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Char char="●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 Light"/>
              <a:buChar char="■"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Lato Light"/>
              <a:buNone/>
            </a:pPr>
            <a:r>
              <a:rPr lang="en-SA" sz="1200" b="1"/>
              <a:t>NOW</a:t>
            </a:r>
          </a:p>
        </p:txBody>
      </p:sp>
    </p:spTree>
    <p:extLst>
      <p:ext uri="{BB962C8B-B14F-4D97-AF65-F5344CB8AC3E}">
        <p14:creationId xmlns:p14="http://schemas.microsoft.com/office/powerpoint/2010/main" val="471455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/>
              <a:t>SERVICES &amp;</a:t>
            </a:r>
            <a:br>
              <a:rPr lang="en-US" sz="3200"/>
            </a:br>
            <a:r>
              <a:rPr lang="en-US" sz="3200"/>
              <a:t> PRODUCTS</a:t>
            </a:r>
          </a:p>
        </p:txBody>
      </p:sp>
      <p:cxnSp>
        <p:nvCxnSpPr>
          <p:cNvPr id="276" name="Google Shape;276;p38"/>
          <p:cNvCxnSpPr>
            <a:cxnSpLocks/>
          </p:cNvCxnSpPr>
          <p:nvPr/>
        </p:nvCxnSpPr>
        <p:spPr>
          <a:xfrm flipH="1">
            <a:off x="988828" y="2161205"/>
            <a:ext cx="7166344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sm" len="sm"/>
            <a:tailEnd type="oval" w="sm" len="sm"/>
          </a:ln>
        </p:spPr>
      </p:cxnSp>
      <p:sp>
        <p:nvSpPr>
          <p:cNvPr id="277" name="Google Shape;277;p38"/>
          <p:cNvSpPr/>
          <p:nvPr/>
        </p:nvSpPr>
        <p:spPr>
          <a:xfrm rot="8100000">
            <a:off x="4189777" y="1391705"/>
            <a:ext cx="760281" cy="760281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type="subTitle" idx="4294967295"/>
          </p:nvPr>
        </p:nvSpPr>
        <p:spPr>
          <a:xfrm>
            <a:off x="3835407" y="1743645"/>
            <a:ext cx="1342019" cy="2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buNone/>
            </a:pPr>
            <a:r>
              <a:rPr lang="en-US" sz="1400" b="1"/>
              <a:t>Service</a:t>
            </a:r>
            <a:endParaRPr lang="en-US" sz="1400"/>
          </a:p>
          <a:p>
            <a:pPr marL="0" lvl="0" indent="0" algn="ctr">
              <a:lnSpc>
                <a:spcPct val="100000"/>
              </a:lnSpc>
              <a:buNone/>
            </a:pPr>
            <a:endParaRPr lang="en-US" sz="1400" b="1">
              <a:ea typeface="Livvic Medium"/>
              <a:cs typeface="Livvic Medium"/>
            </a:endParaRPr>
          </a:p>
        </p:txBody>
      </p:sp>
      <p:sp>
        <p:nvSpPr>
          <p:cNvPr id="26" name="Google Shape;279;p38">
            <a:extLst>
              <a:ext uri="{FF2B5EF4-FFF2-40B4-BE49-F238E27FC236}">
                <a16:creationId xmlns:a16="http://schemas.microsoft.com/office/drawing/2014/main" id="{A512C400-33ED-7E49-9868-D421D8855913}"/>
              </a:ext>
            </a:extLst>
          </p:cNvPr>
          <p:cNvSpPr/>
          <p:nvPr/>
        </p:nvSpPr>
        <p:spPr>
          <a:xfrm rot="8100000">
            <a:off x="4868807" y="2007783"/>
            <a:ext cx="608225" cy="608225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75;p38">
            <a:extLst>
              <a:ext uri="{FF2B5EF4-FFF2-40B4-BE49-F238E27FC236}">
                <a16:creationId xmlns:a16="http://schemas.microsoft.com/office/drawing/2014/main" id="{EF699E65-8B69-0F42-B446-BE283A835668}"/>
              </a:ext>
            </a:extLst>
          </p:cNvPr>
          <p:cNvSpPr txBox="1">
            <a:spLocks/>
          </p:cNvSpPr>
          <p:nvPr/>
        </p:nvSpPr>
        <p:spPr>
          <a:xfrm>
            <a:off x="4614592" y="2153415"/>
            <a:ext cx="987013" cy="31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Char char="●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 Light"/>
              <a:buChar char="■"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algn="ctr">
              <a:lnSpc>
                <a:spcPct val="114999"/>
              </a:lnSpc>
              <a:buNone/>
            </a:pPr>
            <a:r>
              <a:rPr lang="en-US" sz="1200" b="1"/>
              <a:t>FUTURE</a:t>
            </a:r>
            <a:endParaRPr lang="en-US" sz="1200"/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Lato Light"/>
              <a:buNone/>
            </a:pPr>
            <a:endParaRPr lang="en-SA" sz="1200" b="1"/>
          </a:p>
        </p:txBody>
      </p:sp>
      <p:sp>
        <p:nvSpPr>
          <p:cNvPr id="32" name="Google Shape;275;p38">
            <a:extLst>
              <a:ext uri="{FF2B5EF4-FFF2-40B4-BE49-F238E27FC236}">
                <a16:creationId xmlns:a16="http://schemas.microsoft.com/office/drawing/2014/main" id="{BD10C8CA-678D-1247-80E7-F0C592741E68}"/>
              </a:ext>
            </a:extLst>
          </p:cNvPr>
          <p:cNvSpPr txBox="1">
            <a:spLocks/>
          </p:cNvSpPr>
          <p:nvPr/>
        </p:nvSpPr>
        <p:spPr>
          <a:xfrm>
            <a:off x="3675895" y="2712703"/>
            <a:ext cx="2275180" cy="240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Char char="●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 Light"/>
              <a:buChar char="■"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/>
              <a:t>Hotel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Daycare</a:t>
            </a:r>
            <a:endParaRPr lang="en-SA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Vet. (check-ups, vaccines, etc.)</a:t>
            </a:r>
            <a:endParaRPr lang="en-SA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Training </a:t>
            </a:r>
            <a:endParaRPr lang="en-SA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101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5"/>
          <p:cNvSpPr txBox="1">
            <a:spLocks noGrp="1"/>
          </p:cNvSpPr>
          <p:nvPr>
            <p:ph type="title"/>
          </p:nvPr>
        </p:nvSpPr>
        <p:spPr>
          <a:xfrm>
            <a:off x="654737" y="3279132"/>
            <a:ext cx="3256500" cy="8814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Year of operation</a:t>
            </a:r>
            <a:endParaRPr lang="ar-SA"/>
          </a:p>
        </p:txBody>
      </p:sp>
      <p:sp>
        <p:nvSpPr>
          <p:cNvPr id="770" name="Google Shape;770;p75"/>
          <p:cNvSpPr/>
          <p:nvPr/>
        </p:nvSpPr>
        <p:spPr>
          <a:xfrm rot="-5400000">
            <a:off x="1121350" y="573052"/>
            <a:ext cx="2370900" cy="23709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75"/>
          <p:cNvSpPr txBox="1">
            <a:spLocks noGrp="1"/>
          </p:cNvSpPr>
          <p:nvPr>
            <p:ph type="title" idx="2"/>
          </p:nvPr>
        </p:nvSpPr>
        <p:spPr>
          <a:xfrm>
            <a:off x="812837" y="1079119"/>
            <a:ext cx="2940300" cy="13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773" name="Google Shape;773;p75"/>
          <p:cNvPicPr preferRelativeResize="0"/>
          <p:nvPr/>
        </p:nvPicPr>
        <p:blipFill rotWithShape="1">
          <a:blip r:embed="rId3">
            <a:alphaModFix/>
          </a:blip>
          <a:srcRect t="19506" b="11394"/>
          <a:stretch/>
        </p:blipFill>
        <p:spPr>
          <a:xfrm>
            <a:off x="4300825" y="-281250"/>
            <a:ext cx="6111300" cy="61107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8225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1"/>
          <p:cNvSpPr txBox="1">
            <a:spLocks noGrp="1"/>
          </p:cNvSpPr>
          <p:nvPr>
            <p:ph type="ctrTitle" idx="6"/>
          </p:nvPr>
        </p:nvSpPr>
        <p:spPr>
          <a:xfrm>
            <a:off x="698975" y="335437"/>
            <a:ext cx="77460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Market share and list of competition</a:t>
            </a:r>
            <a:endParaRPr lang="ar-SA"/>
          </a:p>
        </p:txBody>
      </p:sp>
      <p:pic>
        <p:nvPicPr>
          <p:cNvPr id="6" name="صورة 6">
            <a:extLst>
              <a:ext uri="{FF2B5EF4-FFF2-40B4-BE49-F238E27FC236}">
                <a16:creationId xmlns:a16="http://schemas.microsoft.com/office/drawing/2014/main" id="{92A4DA6D-D14E-4581-A34C-62127BDC3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381" y="1039127"/>
            <a:ext cx="5048051" cy="306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32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1"/>
          <p:cNvSpPr txBox="1">
            <a:spLocks noGrp="1"/>
          </p:cNvSpPr>
          <p:nvPr>
            <p:ph type="ctrTitle" idx="6"/>
          </p:nvPr>
        </p:nvSpPr>
        <p:spPr>
          <a:xfrm>
            <a:off x="698975" y="335437"/>
            <a:ext cx="77460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Increase/ Decrease in market share</a:t>
            </a:r>
            <a:endParaRPr lang="ar-SA"/>
          </a:p>
        </p:txBody>
      </p:sp>
      <p:pic>
        <p:nvPicPr>
          <p:cNvPr id="2" name="صورة 2">
            <a:extLst>
              <a:ext uri="{FF2B5EF4-FFF2-40B4-BE49-F238E27FC236}">
                <a16:creationId xmlns:a16="http://schemas.microsoft.com/office/drawing/2014/main" id="{08397924-DD01-4EF9-8839-47244C467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647" y="1289218"/>
            <a:ext cx="5208706" cy="320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12799"/>
      </p:ext>
    </p:extLst>
  </p:cSld>
  <p:clrMapOvr>
    <a:masterClrMapping/>
  </p:clrMapOvr>
</p:sld>
</file>

<file path=ppt/theme/theme1.xml><?xml version="1.0" encoding="utf-8"?>
<a:theme xmlns:a="http://schemas.openxmlformats.org/drawingml/2006/main" name="Animal Center by Slidesgo">
  <a:themeElements>
    <a:clrScheme name="Simple Light">
      <a:dk1>
        <a:srgbClr val="2E2E2E"/>
      </a:dk1>
      <a:lt1>
        <a:srgbClr val="F5F5F5"/>
      </a:lt1>
      <a:dk2>
        <a:srgbClr val="595959"/>
      </a:dk2>
      <a:lt2>
        <a:srgbClr val="EEEEEE"/>
      </a:lt2>
      <a:accent1>
        <a:srgbClr val="B3B9FB"/>
      </a:accent1>
      <a:accent2>
        <a:srgbClr val="FFDB8F"/>
      </a:accent2>
      <a:accent3>
        <a:srgbClr val="9DE0EE"/>
      </a:accent3>
      <a:accent4>
        <a:srgbClr val="D2D6FD"/>
      </a:accent4>
      <a:accent5>
        <a:srgbClr val="F3E0B7"/>
      </a:accent5>
      <a:accent6>
        <a:srgbClr val="C9F0F8"/>
      </a:accent6>
      <a:hlink>
        <a:srgbClr val="2E2E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15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Animal Center by Slidesgo</vt:lpstr>
      <vt:lpstr>Power Puff Pet’s</vt:lpstr>
      <vt:lpstr>MISSION</vt:lpstr>
      <vt:lpstr>TABLE OF CONTENTS</vt:lpstr>
      <vt:lpstr>SERVICES &amp;  PRODUCTS</vt:lpstr>
      <vt:lpstr>SERVICES &amp;  PRODUCTS</vt:lpstr>
      <vt:lpstr>SERVICES &amp;  PRODUCTS</vt:lpstr>
      <vt:lpstr>Year of operation</vt:lpstr>
      <vt:lpstr>Market share and list of competition</vt:lpstr>
      <vt:lpstr>Increase/ Decrease in market share</vt:lpstr>
      <vt:lpstr>How Much?</vt:lpstr>
      <vt:lpstr>Reasons for Raising Additional Funds</vt:lpstr>
      <vt:lpstr>PLANS</vt:lpstr>
      <vt:lpstr>NUMBERS</vt:lpstr>
      <vt:lpstr>OUR TEAM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ANIMAL CENTER</dc:title>
  <dc:creator>SarOonh</dc:creator>
  <cp:revision>1</cp:revision>
  <dcterms:modified xsi:type="dcterms:W3CDTF">2021-04-04T06:10:44Z</dcterms:modified>
</cp:coreProperties>
</file>